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331" r:id="rId3"/>
    <p:sldId id="722" r:id="rId4"/>
    <p:sldId id="737" r:id="rId5"/>
    <p:sldId id="723" r:id="rId6"/>
    <p:sldId id="729" r:id="rId7"/>
    <p:sldId id="739" r:id="rId8"/>
    <p:sldId id="738" r:id="rId9"/>
    <p:sldId id="586" r:id="rId10"/>
    <p:sldId id="730" r:id="rId11"/>
    <p:sldId id="735" r:id="rId12"/>
    <p:sldId id="731" r:id="rId13"/>
    <p:sldId id="732" r:id="rId14"/>
    <p:sldId id="563" r:id="rId15"/>
    <p:sldId id="736" r:id="rId16"/>
    <p:sldId id="733" r:id="rId17"/>
    <p:sldId id="734" r:id="rId18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945EB-9CB1-4E8F-ACD9-CC51ED588E0A}" v="2" dt="2026-02-22T20:48:17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9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eneas Eckstein" userId="0526af0eb321b931" providerId="LiveId" clId="{65A50F65-D173-4A80-8D8A-ABCCF350F309}"/>
    <pc:docChg chg="undo redo custSel addSld delSld modSld sldOrd">
      <pc:chgData name="Aeneas Eckstein" userId="0526af0eb321b931" providerId="LiveId" clId="{65A50F65-D173-4A80-8D8A-ABCCF350F309}" dt="2026-02-22T21:00:33.206" v="3777" actId="20577"/>
      <pc:docMkLst>
        <pc:docMk/>
      </pc:docMkLst>
      <pc:sldChg chg="modSp mod">
        <pc:chgData name="Aeneas Eckstein" userId="0526af0eb321b931" providerId="LiveId" clId="{65A50F65-D173-4A80-8D8A-ABCCF350F309}" dt="2026-02-04T11:46:03.343" v="3232" actId="20577"/>
        <pc:sldMkLst>
          <pc:docMk/>
          <pc:sldMk cId="755409643" sldId="256"/>
        </pc:sldMkLst>
        <pc:spChg chg="mod">
          <ac:chgData name="Aeneas Eckstein" userId="0526af0eb321b931" providerId="LiveId" clId="{65A50F65-D173-4A80-8D8A-ABCCF350F309}" dt="2026-02-04T11:46:03.343" v="3232" actId="20577"/>
          <ac:spMkLst>
            <pc:docMk/>
            <pc:sldMk cId="755409643" sldId="256"/>
            <ac:spMk id="5" creationId="{00000000-0000-0000-0000-000000000000}"/>
          </ac:spMkLst>
        </pc:spChg>
      </pc:sldChg>
      <pc:sldChg chg="modSp mod">
        <pc:chgData name="Aeneas Eckstein" userId="0526af0eb321b931" providerId="LiveId" clId="{65A50F65-D173-4A80-8D8A-ABCCF350F309}" dt="2026-02-04T11:45:23.079" v="3204" actId="20577"/>
        <pc:sldMkLst>
          <pc:docMk/>
          <pc:sldMk cId="3293083322" sldId="563"/>
        </pc:sldMkLst>
        <pc:spChg chg="mod">
          <ac:chgData name="Aeneas Eckstein" userId="0526af0eb321b931" providerId="LiveId" clId="{65A50F65-D173-4A80-8D8A-ABCCF350F309}" dt="2026-02-04T11:45:23.079" v="3204" actId="20577"/>
          <ac:spMkLst>
            <pc:docMk/>
            <pc:sldMk cId="3293083322" sldId="563"/>
            <ac:spMk id="5" creationId="{46A98220-FDEC-4046-AA79-BF8EE957205B}"/>
          </ac:spMkLst>
        </pc:spChg>
      </pc:sldChg>
      <pc:sldChg chg="modSp mod">
        <pc:chgData name="Aeneas Eckstein" userId="0526af0eb321b931" providerId="LiveId" clId="{65A50F65-D173-4A80-8D8A-ABCCF350F309}" dt="2026-02-22T20:53:16.188" v="3722" actId="20577"/>
        <pc:sldMkLst>
          <pc:docMk/>
          <pc:sldMk cId="1001050349" sldId="723"/>
        </pc:sldMkLst>
        <pc:spChg chg="mod">
          <ac:chgData name="Aeneas Eckstein" userId="0526af0eb321b931" providerId="LiveId" clId="{65A50F65-D173-4A80-8D8A-ABCCF350F309}" dt="2026-02-22T20:53:16.188" v="3722" actId="20577"/>
          <ac:spMkLst>
            <pc:docMk/>
            <pc:sldMk cId="1001050349" sldId="723"/>
            <ac:spMk id="2" creationId="{BE1F33DB-0594-31AE-20AE-5272E1058774}"/>
          </ac:spMkLst>
        </pc:spChg>
      </pc:sldChg>
      <pc:sldChg chg="modSp mod">
        <pc:chgData name="Aeneas Eckstein" userId="0526af0eb321b931" providerId="LiveId" clId="{65A50F65-D173-4A80-8D8A-ABCCF350F309}" dt="2026-02-04T11:41:06.535" v="3201" actId="20577"/>
        <pc:sldMkLst>
          <pc:docMk/>
          <pc:sldMk cId="1754463933" sldId="730"/>
        </pc:sldMkLst>
        <pc:spChg chg="mod">
          <ac:chgData name="Aeneas Eckstein" userId="0526af0eb321b931" providerId="LiveId" clId="{65A50F65-D173-4A80-8D8A-ABCCF350F309}" dt="2026-02-04T11:41:06.535" v="3201" actId="20577"/>
          <ac:spMkLst>
            <pc:docMk/>
            <pc:sldMk cId="1754463933" sldId="730"/>
            <ac:spMk id="3" creationId="{AA415F24-5D62-CD84-D9F2-F5FC5525B6C2}"/>
          </ac:spMkLst>
        </pc:spChg>
      </pc:sldChg>
      <pc:sldChg chg="modSp add mod">
        <pc:chgData name="Aeneas Eckstein" userId="0526af0eb321b931" providerId="LiveId" clId="{65A50F65-D173-4A80-8D8A-ABCCF350F309}" dt="2026-02-22T20:58:49.799" v="3776" actId="20577"/>
        <pc:sldMkLst>
          <pc:docMk/>
          <pc:sldMk cId="140608566" sldId="732"/>
        </pc:sldMkLst>
        <pc:spChg chg="mod">
          <ac:chgData name="Aeneas Eckstein" userId="0526af0eb321b931" providerId="LiveId" clId="{65A50F65-D173-4A80-8D8A-ABCCF350F309}" dt="2026-02-22T20:58:49.799" v="3776" actId="20577"/>
          <ac:spMkLst>
            <pc:docMk/>
            <pc:sldMk cId="140608566" sldId="732"/>
            <ac:spMk id="3" creationId="{39D460A7-E6D2-176F-AD13-A80D2677D7EE}"/>
          </ac:spMkLst>
        </pc:spChg>
      </pc:sldChg>
      <pc:sldChg chg="modSp mod">
        <pc:chgData name="Aeneas Eckstein" userId="0526af0eb321b931" providerId="LiveId" clId="{65A50F65-D173-4A80-8D8A-ABCCF350F309}" dt="2026-02-22T20:54:56.346" v="3736" actId="20577"/>
        <pc:sldMkLst>
          <pc:docMk/>
          <pc:sldMk cId="3583725839" sldId="734"/>
        </pc:sldMkLst>
        <pc:spChg chg="mod">
          <ac:chgData name="Aeneas Eckstein" userId="0526af0eb321b931" providerId="LiveId" clId="{65A50F65-D173-4A80-8D8A-ABCCF350F309}" dt="2026-02-22T20:54:56.346" v="3736" actId="20577"/>
          <ac:spMkLst>
            <pc:docMk/>
            <pc:sldMk cId="3583725839" sldId="734"/>
            <ac:spMk id="5" creationId="{F5D06596-C4E3-0407-E899-E0E6DDF8E490}"/>
          </ac:spMkLst>
        </pc:spChg>
      </pc:sldChg>
      <pc:sldChg chg="modSp add mod">
        <pc:chgData name="Aeneas Eckstein" userId="0526af0eb321b931" providerId="LiveId" clId="{65A50F65-D173-4A80-8D8A-ABCCF350F309}" dt="2026-02-22T21:00:33.206" v="3777" actId="20577"/>
        <pc:sldMkLst>
          <pc:docMk/>
          <pc:sldMk cId="118488066" sldId="738"/>
        </pc:sldMkLst>
        <pc:spChg chg="mod">
          <ac:chgData name="Aeneas Eckstein" userId="0526af0eb321b931" providerId="LiveId" clId="{65A50F65-D173-4A80-8D8A-ABCCF350F309}" dt="2026-02-22T20:49:57.409" v="3383" actId="20577"/>
          <ac:spMkLst>
            <pc:docMk/>
            <pc:sldMk cId="118488066" sldId="738"/>
            <ac:spMk id="2" creationId="{071A8B73-6E89-FC05-5EAE-AFA6B6EE3012}"/>
          </ac:spMkLst>
        </pc:spChg>
        <pc:spChg chg="mod">
          <ac:chgData name="Aeneas Eckstein" userId="0526af0eb321b931" providerId="LiveId" clId="{65A50F65-D173-4A80-8D8A-ABCCF350F309}" dt="2026-02-22T21:00:33.206" v="3777" actId="20577"/>
          <ac:spMkLst>
            <pc:docMk/>
            <pc:sldMk cId="118488066" sldId="738"/>
            <ac:spMk id="3" creationId="{3273D9DD-40D7-A2E0-6ED4-4726980BD892}"/>
          </ac:spMkLst>
        </pc:spChg>
      </pc:sldChg>
      <pc:sldChg chg="modSp add mod">
        <pc:chgData name="Aeneas Eckstein" userId="0526af0eb321b931" providerId="LiveId" clId="{65A50F65-D173-4A80-8D8A-ABCCF350F309}" dt="2026-02-22T20:52:35.590" v="3664" actId="20577"/>
        <pc:sldMkLst>
          <pc:docMk/>
          <pc:sldMk cId="1254185025" sldId="739"/>
        </pc:sldMkLst>
        <pc:spChg chg="mod">
          <ac:chgData name="Aeneas Eckstein" userId="0526af0eb321b931" providerId="LiveId" clId="{65A50F65-D173-4A80-8D8A-ABCCF350F309}" dt="2026-02-22T20:49:48.925" v="3368" actId="20577"/>
          <ac:spMkLst>
            <pc:docMk/>
            <pc:sldMk cId="1254185025" sldId="739"/>
            <ac:spMk id="2" creationId="{9BBC2C9A-BEA4-3FFA-DEF0-7A9AD8B90031}"/>
          </ac:spMkLst>
        </pc:spChg>
        <pc:spChg chg="mod">
          <ac:chgData name="Aeneas Eckstein" userId="0526af0eb321b931" providerId="LiveId" clId="{65A50F65-D173-4A80-8D8A-ABCCF350F309}" dt="2026-02-22T20:52:35.590" v="3664" actId="20577"/>
          <ac:spMkLst>
            <pc:docMk/>
            <pc:sldMk cId="1254185025" sldId="739"/>
            <ac:spMk id="3" creationId="{CD39A059-B31A-7F7B-450A-14E86CBBBFD7}"/>
          </ac:spMkLst>
        </pc:spChg>
      </pc:sldChg>
      <pc:sldChg chg="modSp add del mod ord">
        <pc:chgData name="Aeneas Eckstein" userId="0526af0eb321b931" providerId="LiveId" clId="{65A50F65-D173-4A80-8D8A-ABCCF350F309}" dt="2026-02-22T20:47:27.738" v="3281" actId="47"/>
        <pc:sldMkLst>
          <pc:docMk/>
          <pc:sldMk cId="1536949276" sldId="739"/>
        </pc:sldMkLst>
        <pc:spChg chg="mod">
          <ac:chgData name="Aeneas Eckstein" userId="0526af0eb321b931" providerId="LiveId" clId="{65A50F65-D173-4A80-8D8A-ABCCF350F309}" dt="2026-02-22T20:46:59.251" v="3278" actId="20577"/>
          <ac:spMkLst>
            <pc:docMk/>
            <pc:sldMk cId="1536949276" sldId="739"/>
            <ac:spMk id="3" creationId="{D555C172-B406-63C5-C812-015A2E2BBAE0}"/>
          </ac:spMkLst>
        </pc:spChg>
      </pc:sldChg>
      <pc:sldChg chg="new del">
        <pc:chgData name="Aeneas Eckstein" userId="0526af0eb321b931" providerId="LiveId" clId="{65A50F65-D173-4A80-8D8A-ABCCF350F309}" dt="2026-02-22T20:46:44.153" v="3276" actId="680"/>
        <pc:sldMkLst>
          <pc:docMk/>
          <pc:sldMk cId="3751373119" sldId="73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34BEA-D3ED-42A6-A3BE-E27E6D050E0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C2B000-65BC-457E-9529-96C4870B4BB0}">
      <dgm:prSet phldrT="[Text]" custT="1"/>
      <dgm:spPr/>
      <dgm:t>
        <a:bodyPr/>
        <a:lstStyle/>
        <a:p>
          <a:pPr algn="l"/>
          <a:r>
            <a:rPr lang="de-DE" sz="2400" dirty="0"/>
            <a:t>Begrüßung und Vorstellung</a:t>
          </a:r>
        </a:p>
      </dgm:t>
    </dgm:pt>
    <dgm:pt modelId="{16244D5F-79AF-4BA1-AA0C-2B7410568C88}" type="par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E3A825D6-3014-4B99-9D9A-87C41E414EED}" type="sib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45BAB78E-EC22-49AD-8D3E-9BE4985B86D6}">
      <dgm:prSet phldrT="[Text]" custT="1"/>
      <dgm:spPr/>
      <dgm:t>
        <a:bodyPr/>
        <a:lstStyle/>
        <a:p>
          <a:pPr algn="l"/>
          <a:r>
            <a:rPr lang="de-DE" sz="2400" dirty="0"/>
            <a:t>Qualifikation und </a:t>
          </a:r>
          <a:r>
            <a:rPr lang="de-DE" sz="2400" dirty="0" err="1"/>
            <a:t>Ligenstruktur</a:t>
          </a:r>
          <a:endParaRPr lang="de-DE" sz="2400" dirty="0"/>
        </a:p>
      </dgm:t>
    </dgm:pt>
    <dgm:pt modelId="{0B8730F8-23C0-4723-A201-15821A2D74AB}" type="par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8ED3D56E-46AC-4C49-9165-270C0A0EDD9F}" type="sib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9ED9625C-2BA4-419D-BEE9-B5E0F4306F6D}">
      <dgm:prSet phldrT="[Text]" custT="1"/>
      <dgm:spPr/>
      <dgm:t>
        <a:bodyPr/>
        <a:lstStyle/>
        <a:p>
          <a:pPr algn="l"/>
          <a:r>
            <a:rPr lang="de-DE" sz="2400" dirty="0"/>
            <a:t>Sonstiges und Verabschiedung</a:t>
          </a:r>
        </a:p>
      </dgm:t>
    </dgm:pt>
    <dgm:pt modelId="{3711B4DC-E47B-477B-9A22-76E1008F3B46}" type="par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6497B547-C0F1-4414-B0CC-E547C7EC19CF}" type="sib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91F1E4D4-5B3C-1647-9083-F44D5CC1F551}">
      <dgm:prSet phldrT="[Text]" custT="1"/>
      <dgm:spPr/>
      <dgm:t>
        <a:bodyPr/>
        <a:lstStyle/>
        <a:p>
          <a:pPr algn="l"/>
          <a:r>
            <a:rPr lang="de-DE" sz="2400" dirty="0"/>
            <a:t>Professionalisierung und Digitalisierung</a:t>
          </a:r>
        </a:p>
      </dgm:t>
    </dgm:pt>
    <dgm:pt modelId="{6FF652CF-28CB-F84F-BB27-6CFBCA0A01A8}" type="parTrans" cxnId="{02BE33E4-72CB-1843-ABDF-E97624547D4C}">
      <dgm:prSet/>
      <dgm:spPr/>
      <dgm:t>
        <a:bodyPr/>
        <a:lstStyle/>
        <a:p>
          <a:endParaRPr lang="en-GB"/>
        </a:p>
      </dgm:t>
    </dgm:pt>
    <dgm:pt modelId="{203AFFB8-68C9-B841-965F-740482EB8395}" type="sibTrans" cxnId="{02BE33E4-72CB-1843-ABDF-E97624547D4C}">
      <dgm:prSet/>
      <dgm:spPr/>
      <dgm:t>
        <a:bodyPr/>
        <a:lstStyle/>
        <a:p>
          <a:endParaRPr lang="en-GB"/>
        </a:p>
      </dgm:t>
    </dgm:pt>
    <dgm:pt modelId="{46227F86-AB9E-4B81-B5B1-72A8AEDE8C01}" type="pres">
      <dgm:prSet presAssocID="{F6834BEA-D3ED-42A6-A3BE-E27E6D050E0D}" presName="linearFlow" presStyleCnt="0">
        <dgm:presLayoutVars>
          <dgm:dir/>
          <dgm:resizeHandles val="exact"/>
        </dgm:presLayoutVars>
      </dgm:prSet>
      <dgm:spPr/>
    </dgm:pt>
    <dgm:pt modelId="{8DA2CB4F-12B5-4557-8CEC-D048DAD592CF}" type="pres">
      <dgm:prSet presAssocID="{10C2B000-65BC-457E-9529-96C4870B4BB0}" presName="composite" presStyleCnt="0"/>
      <dgm:spPr/>
    </dgm:pt>
    <dgm:pt modelId="{C1CCE3E9-ADCD-47BE-B6DB-0BEECC012A3D}" type="pres">
      <dgm:prSet presAssocID="{10C2B000-65BC-457E-9529-96C4870B4BB0}" presName="imgShp" presStyleLbl="fgImgPlace1" presStyleIdx="0" presStyleCnt="4" custLinFactY="-32119" custLinFactNeighborX="-83743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3A46BD-BC27-4125-9F05-B34750D736F3}" type="pres">
      <dgm:prSet presAssocID="{10C2B000-65BC-457E-9529-96C4870B4BB0}" presName="txShp" presStyleLbl="node1" presStyleIdx="0" presStyleCnt="4">
        <dgm:presLayoutVars>
          <dgm:bulletEnabled val="1"/>
        </dgm:presLayoutVars>
      </dgm:prSet>
      <dgm:spPr/>
    </dgm:pt>
    <dgm:pt modelId="{41B9B44D-3062-4E15-B318-442CE68D93DA}" type="pres">
      <dgm:prSet presAssocID="{E3A825D6-3014-4B99-9D9A-87C41E414EED}" presName="spacing" presStyleCnt="0"/>
      <dgm:spPr/>
    </dgm:pt>
    <dgm:pt modelId="{7594352A-CA98-7943-9962-749B83C45ACF}" type="pres">
      <dgm:prSet presAssocID="{91F1E4D4-5B3C-1647-9083-F44D5CC1F551}" presName="composite" presStyleCnt="0"/>
      <dgm:spPr/>
    </dgm:pt>
    <dgm:pt modelId="{05604570-463A-5546-8E5D-985BD1143B08}" type="pres">
      <dgm:prSet presAssocID="{91F1E4D4-5B3C-1647-9083-F44D5CC1F551}" presName="imgShp" presStyleLbl="fgImgPlace1" presStyleIdx="1" presStyleCnt="4" custLinFactNeighborX="-84357" custLinFactNeighborY="-893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5FD9CB-3911-0A49-B7A4-179E4B995652}" type="pres">
      <dgm:prSet presAssocID="{91F1E4D4-5B3C-1647-9083-F44D5CC1F551}" presName="txShp" presStyleLbl="node1" presStyleIdx="1" presStyleCnt="4">
        <dgm:presLayoutVars>
          <dgm:bulletEnabled val="1"/>
        </dgm:presLayoutVars>
      </dgm:prSet>
      <dgm:spPr/>
    </dgm:pt>
    <dgm:pt modelId="{7EF8181D-036C-5945-AFAD-F1044477E8C2}" type="pres">
      <dgm:prSet presAssocID="{203AFFB8-68C9-B841-965F-740482EB8395}" presName="spacing" presStyleCnt="0"/>
      <dgm:spPr/>
    </dgm:pt>
    <dgm:pt modelId="{F709969B-6BEC-469E-9758-0A8E9050E46C}" type="pres">
      <dgm:prSet presAssocID="{45BAB78E-EC22-49AD-8D3E-9BE4985B86D6}" presName="composite" presStyleCnt="0"/>
      <dgm:spPr/>
    </dgm:pt>
    <dgm:pt modelId="{71C157B9-2902-4364-BC6B-0690E330AA96}" type="pres">
      <dgm:prSet presAssocID="{45BAB78E-EC22-49AD-8D3E-9BE4985B86D6}" presName="imgShp" presStyleLbl="fgImgPlace1" presStyleIdx="2" presStyleCnt="4" custLinFactNeighborX="-84357" custLinFactNeighborY="57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06D16E-AAFA-495D-9AF7-680AE604C67C}" type="pres">
      <dgm:prSet presAssocID="{45BAB78E-EC22-49AD-8D3E-9BE4985B86D6}" presName="txShp" presStyleLbl="node1" presStyleIdx="2" presStyleCnt="4">
        <dgm:presLayoutVars>
          <dgm:bulletEnabled val="1"/>
        </dgm:presLayoutVars>
      </dgm:prSet>
      <dgm:spPr/>
    </dgm:pt>
    <dgm:pt modelId="{AE56E5E6-F807-426F-85B8-C4A2BA69E92A}" type="pres">
      <dgm:prSet presAssocID="{8ED3D56E-46AC-4C49-9165-270C0A0EDD9F}" presName="spacing" presStyleCnt="0"/>
      <dgm:spPr/>
    </dgm:pt>
    <dgm:pt modelId="{D1E5F63D-7F05-45C0-8E86-3B25A8DA8A4C}" type="pres">
      <dgm:prSet presAssocID="{9ED9625C-2BA4-419D-BEE9-B5E0F4306F6D}" presName="composite" presStyleCnt="0"/>
      <dgm:spPr/>
    </dgm:pt>
    <dgm:pt modelId="{EFFA3D8C-9C3F-42E8-99E5-0E993EB68C44}" type="pres">
      <dgm:prSet presAssocID="{9ED9625C-2BA4-419D-BEE9-B5E0F4306F6D}" presName="imgShp" presStyleLbl="fgImgPlace1" presStyleIdx="3" presStyleCnt="4" custLinFactNeighborX="-84357" custLinFactNeighborY="-120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4ED2E-51AE-4607-8ADE-E2E63E7C7C56}" type="pres">
      <dgm:prSet presAssocID="{9ED9625C-2BA4-419D-BEE9-B5E0F4306F6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A808F5B-9E82-4C77-8A5C-4757E6782614}" srcId="{F6834BEA-D3ED-42A6-A3BE-E27E6D050E0D}" destId="{9ED9625C-2BA4-419D-BEE9-B5E0F4306F6D}" srcOrd="3" destOrd="0" parTransId="{3711B4DC-E47B-477B-9A22-76E1008F3B46}" sibTransId="{6497B547-C0F1-4414-B0CC-E547C7EC19CF}"/>
    <dgm:cxn modelId="{93CC576A-630E-45F2-AF07-8016BCB11D44}" type="presOf" srcId="{9ED9625C-2BA4-419D-BEE9-B5E0F4306F6D}" destId="{3FE4ED2E-51AE-4607-8ADE-E2E63E7C7C56}" srcOrd="0" destOrd="0" presId="urn:microsoft.com/office/officeart/2005/8/layout/vList3#1"/>
    <dgm:cxn modelId="{68645474-3DA6-468F-850B-632084013B38}" srcId="{F6834BEA-D3ED-42A6-A3BE-E27E6D050E0D}" destId="{10C2B000-65BC-457E-9529-96C4870B4BB0}" srcOrd="0" destOrd="0" parTransId="{16244D5F-79AF-4BA1-AA0C-2B7410568C88}" sibTransId="{E3A825D6-3014-4B99-9D9A-87C41E414EED}"/>
    <dgm:cxn modelId="{2C5D2C55-B7AF-439B-8ADB-91470351FF9A}" type="presOf" srcId="{10C2B000-65BC-457E-9529-96C4870B4BB0}" destId="{BD3A46BD-BC27-4125-9F05-B34750D736F3}" srcOrd="0" destOrd="0" presId="urn:microsoft.com/office/officeart/2005/8/layout/vList3#1"/>
    <dgm:cxn modelId="{3EA07A81-164E-4B11-895C-463CC9C67A1C}" type="presOf" srcId="{F6834BEA-D3ED-42A6-A3BE-E27E6D050E0D}" destId="{46227F86-AB9E-4B81-B5B1-72A8AEDE8C01}" srcOrd="0" destOrd="0" presId="urn:microsoft.com/office/officeart/2005/8/layout/vList3#1"/>
    <dgm:cxn modelId="{26A02AA6-52B7-1A43-B77B-A81BB84733B6}" type="presOf" srcId="{91F1E4D4-5B3C-1647-9083-F44D5CC1F551}" destId="{825FD9CB-3911-0A49-B7A4-179E4B995652}" srcOrd="0" destOrd="0" presId="urn:microsoft.com/office/officeart/2005/8/layout/vList3#1"/>
    <dgm:cxn modelId="{7768FEC2-3CCD-426F-AC26-271533236001}" type="presOf" srcId="{45BAB78E-EC22-49AD-8D3E-9BE4985B86D6}" destId="{AD06D16E-AAFA-495D-9AF7-680AE604C67C}" srcOrd="0" destOrd="0" presId="urn:microsoft.com/office/officeart/2005/8/layout/vList3#1"/>
    <dgm:cxn modelId="{EE3C7DDD-A706-414F-A010-A6BED5BE6ED7}" srcId="{F6834BEA-D3ED-42A6-A3BE-E27E6D050E0D}" destId="{45BAB78E-EC22-49AD-8D3E-9BE4985B86D6}" srcOrd="2" destOrd="0" parTransId="{0B8730F8-23C0-4723-A201-15821A2D74AB}" sibTransId="{8ED3D56E-46AC-4C49-9165-270C0A0EDD9F}"/>
    <dgm:cxn modelId="{02BE33E4-72CB-1843-ABDF-E97624547D4C}" srcId="{F6834BEA-D3ED-42A6-A3BE-E27E6D050E0D}" destId="{91F1E4D4-5B3C-1647-9083-F44D5CC1F551}" srcOrd="1" destOrd="0" parTransId="{6FF652CF-28CB-F84F-BB27-6CFBCA0A01A8}" sibTransId="{203AFFB8-68C9-B841-965F-740482EB8395}"/>
    <dgm:cxn modelId="{CF44D1ED-6343-4A01-815D-878FF1E7DA0F}" type="presParOf" srcId="{46227F86-AB9E-4B81-B5B1-72A8AEDE8C01}" destId="{8DA2CB4F-12B5-4557-8CEC-D048DAD592CF}" srcOrd="0" destOrd="0" presId="urn:microsoft.com/office/officeart/2005/8/layout/vList3#1"/>
    <dgm:cxn modelId="{F9D14B97-AB5C-4CC9-A6E8-EBF0BC3DBC6C}" type="presParOf" srcId="{8DA2CB4F-12B5-4557-8CEC-D048DAD592CF}" destId="{C1CCE3E9-ADCD-47BE-B6DB-0BEECC012A3D}" srcOrd="0" destOrd="0" presId="urn:microsoft.com/office/officeart/2005/8/layout/vList3#1"/>
    <dgm:cxn modelId="{E288A4F4-117C-4CC9-8434-A1307E734E96}" type="presParOf" srcId="{8DA2CB4F-12B5-4557-8CEC-D048DAD592CF}" destId="{BD3A46BD-BC27-4125-9F05-B34750D736F3}" srcOrd="1" destOrd="0" presId="urn:microsoft.com/office/officeart/2005/8/layout/vList3#1"/>
    <dgm:cxn modelId="{35F92DED-6413-4F8D-8B78-EF14C1E09737}" type="presParOf" srcId="{46227F86-AB9E-4B81-B5B1-72A8AEDE8C01}" destId="{41B9B44D-3062-4E15-B318-442CE68D93DA}" srcOrd="1" destOrd="0" presId="urn:microsoft.com/office/officeart/2005/8/layout/vList3#1"/>
    <dgm:cxn modelId="{3B6E9325-26F9-1A45-B1C6-0582058382B3}" type="presParOf" srcId="{46227F86-AB9E-4B81-B5B1-72A8AEDE8C01}" destId="{7594352A-CA98-7943-9962-749B83C45ACF}" srcOrd="2" destOrd="0" presId="urn:microsoft.com/office/officeart/2005/8/layout/vList3#1"/>
    <dgm:cxn modelId="{F8DD478B-8A62-994E-BAA5-214FA175D811}" type="presParOf" srcId="{7594352A-CA98-7943-9962-749B83C45ACF}" destId="{05604570-463A-5546-8E5D-985BD1143B08}" srcOrd="0" destOrd="0" presId="urn:microsoft.com/office/officeart/2005/8/layout/vList3#1"/>
    <dgm:cxn modelId="{BC0E2611-A5D3-4A41-B7E7-6C1AF06A0357}" type="presParOf" srcId="{7594352A-CA98-7943-9962-749B83C45ACF}" destId="{825FD9CB-3911-0A49-B7A4-179E4B995652}" srcOrd="1" destOrd="0" presId="urn:microsoft.com/office/officeart/2005/8/layout/vList3#1"/>
    <dgm:cxn modelId="{F5115D46-EE7B-4C41-AF87-C669A2801A40}" type="presParOf" srcId="{46227F86-AB9E-4B81-B5B1-72A8AEDE8C01}" destId="{7EF8181D-036C-5945-AFAD-F1044477E8C2}" srcOrd="3" destOrd="0" presId="urn:microsoft.com/office/officeart/2005/8/layout/vList3#1"/>
    <dgm:cxn modelId="{9CDBC576-2585-47A5-AFC6-71A323FC6094}" type="presParOf" srcId="{46227F86-AB9E-4B81-B5B1-72A8AEDE8C01}" destId="{F709969B-6BEC-469E-9758-0A8E9050E46C}" srcOrd="4" destOrd="0" presId="urn:microsoft.com/office/officeart/2005/8/layout/vList3#1"/>
    <dgm:cxn modelId="{C136BBF0-5D65-48AB-8353-C2C230A405A2}" type="presParOf" srcId="{F709969B-6BEC-469E-9758-0A8E9050E46C}" destId="{71C157B9-2902-4364-BC6B-0690E330AA96}" srcOrd="0" destOrd="0" presId="urn:microsoft.com/office/officeart/2005/8/layout/vList3#1"/>
    <dgm:cxn modelId="{372DB9F3-793C-4A1F-8CAD-73DA67F1F0E8}" type="presParOf" srcId="{F709969B-6BEC-469E-9758-0A8E9050E46C}" destId="{AD06D16E-AAFA-495D-9AF7-680AE604C67C}" srcOrd="1" destOrd="0" presId="urn:microsoft.com/office/officeart/2005/8/layout/vList3#1"/>
    <dgm:cxn modelId="{80669817-EDE7-4BC8-B413-61F8CBDECD2F}" type="presParOf" srcId="{46227F86-AB9E-4B81-B5B1-72A8AEDE8C01}" destId="{AE56E5E6-F807-426F-85B8-C4A2BA69E92A}" srcOrd="5" destOrd="0" presId="urn:microsoft.com/office/officeart/2005/8/layout/vList3#1"/>
    <dgm:cxn modelId="{456568B3-CE1B-4C55-BB50-CB431DF77A4D}" type="presParOf" srcId="{46227F86-AB9E-4B81-B5B1-72A8AEDE8C01}" destId="{D1E5F63D-7F05-45C0-8E86-3B25A8DA8A4C}" srcOrd="6" destOrd="0" presId="urn:microsoft.com/office/officeart/2005/8/layout/vList3#1"/>
    <dgm:cxn modelId="{79E0300A-AE30-4188-AED0-5D6E164DB862}" type="presParOf" srcId="{D1E5F63D-7F05-45C0-8E86-3B25A8DA8A4C}" destId="{EFFA3D8C-9C3F-42E8-99E5-0E993EB68C44}" srcOrd="0" destOrd="0" presId="urn:microsoft.com/office/officeart/2005/8/layout/vList3#1"/>
    <dgm:cxn modelId="{D98F59F6-ABA0-43F8-A1BF-15A5E8B01779}" type="presParOf" srcId="{D1E5F63D-7F05-45C0-8E86-3B25A8DA8A4C}" destId="{3FE4ED2E-51AE-4607-8ADE-E2E63E7C7C5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34BEA-D3ED-42A6-A3BE-E27E6D050E0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C2B000-65BC-457E-9529-96C4870B4BB0}">
      <dgm:prSet phldrT="[Text]" custT="1"/>
      <dgm:spPr/>
      <dgm:t>
        <a:bodyPr/>
        <a:lstStyle/>
        <a:p>
          <a:pPr algn="l"/>
          <a:r>
            <a:rPr lang="de-DE" sz="2400" dirty="0"/>
            <a:t>Begrüßung und Vorstellung</a:t>
          </a:r>
        </a:p>
      </dgm:t>
    </dgm:pt>
    <dgm:pt modelId="{16244D5F-79AF-4BA1-AA0C-2B7410568C88}" type="par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E3A825D6-3014-4B99-9D9A-87C41E414EED}" type="sib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45BAB78E-EC22-49AD-8D3E-9BE4985B86D6}">
      <dgm:prSet phldrT="[Text]" custT="1"/>
      <dgm:spPr/>
      <dgm:t>
        <a:bodyPr/>
        <a:lstStyle/>
        <a:p>
          <a:pPr algn="l"/>
          <a:r>
            <a:rPr lang="de-DE" sz="2400" dirty="0"/>
            <a:t>Qualifikation und </a:t>
          </a:r>
          <a:r>
            <a:rPr lang="de-DE" sz="2400" dirty="0" err="1"/>
            <a:t>Ligenstruktur</a:t>
          </a:r>
          <a:endParaRPr lang="de-DE" sz="2400" dirty="0"/>
        </a:p>
      </dgm:t>
    </dgm:pt>
    <dgm:pt modelId="{0B8730F8-23C0-4723-A201-15821A2D74AB}" type="par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8ED3D56E-46AC-4C49-9165-270C0A0EDD9F}" type="sib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9ED9625C-2BA4-419D-BEE9-B5E0F4306F6D}">
      <dgm:prSet phldrT="[Text]" custT="1"/>
      <dgm:spPr/>
      <dgm:t>
        <a:bodyPr/>
        <a:lstStyle/>
        <a:p>
          <a:pPr algn="l"/>
          <a:r>
            <a:rPr lang="de-DE" sz="2400" dirty="0"/>
            <a:t>Sonstiges und Verabschiedung</a:t>
          </a:r>
        </a:p>
      </dgm:t>
    </dgm:pt>
    <dgm:pt modelId="{3711B4DC-E47B-477B-9A22-76E1008F3B46}" type="par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6497B547-C0F1-4414-B0CC-E547C7EC19CF}" type="sib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91F1E4D4-5B3C-1647-9083-F44D5CC1F551}">
      <dgm:prSet phldrT="[Text]" custT="1"/>
      <dgm:spPr/>
      <dgm:t>
        <a:bodyPr/>
        <a:lstStyle/>
        <a:p>
          <a:pPr algn="l"/>
          <a:r>
            <a:rPr lang="de-DE" sz="2400" dirty="0"/>
            <a:t>Professionalisierung und Digitalisierung</a:t>
          </a:r>
        </a:p>
      </dgm:t>
    </dgm:pt>
    <dgm:pt modelId="{6FF652CF-28CB-F84F-BB27-6CFBCA0A01A8}" type="parTrans" cxnId="{02BE33E4-72CB-1843-ABDF-E97624547D4C}">
      <dgm:prSet/>
      <dgm:spPr/>
      <dgm:t>
        <a:bodyPr/>
        <a:lstStyle/>
        <a:p>
          <a:endParaRPr lang="en-GB"/>
        </a:p>
      </dgm:t>
    </dgm:pt>
    <dgm:pt modelId="{203AFFB8-68C9-B841-965F-740482EB8395}" type="sibTrans" cxnId="{02BE33E4-72CB-1843-ABDF-E97624547D4C}">
      <dgm:prSet/>
      <dgm:spPr/>
      <dgm:t>
        <a:bodyPr/>
        <a:lstStyle/>
        <a:p>
          <a:endParaRPr lang="en-GB"/>
        </a:p>
      </dgm:t>
    </dgm:pt>
    <dgm:pt modelId="{46227F86-AB9E-4B81-B5B1-72A8AEDE8C01}" type="pres">
      <dgm:prSet presAssocID="{F6834BEA-D3ED-42A6-A3BE-E27E6D050E0D}" presName="linearFlow" presStyleCnt="0">
        <dgm:presLayoutVars>
          <dgm:dir/>
          <dgm:resizeHandles val="exact"/>
        </dgm:presLayoutVars>
      </dgm:prSet>
      <dgm:spPr/>
    </dgm:pt>
    <dgm:pt modelId="{8DA2CB4F-12B5-4557-8CEC-D048DAD592CF}" type="pres">
      <dgm:prSet presAssocID="{10C2B000-65BC-457E-9529-96C4870B4BB0}" presName="composite" presStyleCnt="0"/>
      <dgm:spPr/>
    </dgm:pt>
    <dgm:pt modelId="{C1CCE3E9-ADCD-47BE-B6DB-0BEECC012A3D}" type="pres">
      <dgm:prSet presAssocID="{10C2B000-65BC-457E-9529-96C4870B4BB0}" presName="imgShp" presStyleLbl="fgImgPlace1" presStyleIdx="0" presStyleCnt="4" custLinFactY="-32119" custLinFactNeighborX="-83743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3A46BD-BC27-4125-9F05-B34750D736F3}" type="pres">
      <dgm:prSet presAssocID="{10C2B000-65BC-457E-9529-96C4870B4BB0}" presName="txShp" presStyleLbl="node1" presStyleIdx="0" presStyleCnt="4">
        <dgm:presLayoutVars>
          <dgm:bulletEnabled val="1"/>
        </dgm:presLayoutVars>
      </dgm:prSet>
      <dgm:spPr/>
    </dgm:pt>
    <dgm:pt modelId="{41B9B44D-3062-4E15-B318-442CE68D93DA}" type="pres">
      <dgm:prSet presAssocID="{E3A825D6-3014-4B99-9D9A-87C41E414EED}" presName="spacing" presStyleCnt="0"/>
      <dgm:spPr/>
    </dgm:pt>
    <dgm:pt modelId="{7594352A-CA98-7943-9962-749B83C45ACF}" type="pres">
      <dgm:prSet presAssocID="{91F1E4D4-5B3C-1647-9083-F44D5CC1F551}" presName="composite" presStyleCnt="0"/>
      <dgm:spPr/>
    </dgm:pt>
    <dgm:pt modelId="{05604570-463A-5546-8E5D-985BD1143B08}" type="pres">
      <dgm:prSet presAssocID="{91F1E4D4-5B3C-1647-9083-F44D5CC1F551}" presName="imgShp" presStyleLbl="fgImgPlace1" presStyleIdx="1" presStyleCnt="4" custLinFactNeighborX="-84357" custLinFactNeighborY="7007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5FD9CB-3911-0A49-B7A4-179E4B995652}" type="pres">
      <dgm:prSet presAssocID="{91F1E4D4-5B3C-1647-9083-F44D5CC1F551}" presName="txShp" presStyleLbl="node1" presStyleIdx="1" presStyleCnt="4">
        <dgm:presLayoutVars>
          <dgm:bulletEnabled val="1"/>
        </dgm:presLayoutVars>
      </dgm:prSet>
      <dgm:spPr/>
    </dgm:pt>
    <dgm:pt modelId="{7EF8181D-036C-5945-AFAD-F1044477E8C2}" type="pres">
      <dgm:prSet presAssocID="{203AFFB8-68C9-B841-965F-740482EB8395}" presName="spacing" presStyleCnt="0"/>
      <dgm:spPr/>
    </dgm:pt>
    <dgm:pt modelId="{F709969B-6BEC-469E-9758-0A8E9050E46C}" type="pres">
      <dgm:prSet presAssocID="{45BAB78E-EC22-49AD-8D3E-9BE4985B86D6}" presName="composite" presStyleCnt="0"/>
      <dgm:spPr/>
    </dgm:pt>
    <dgm:pt modelId="{71C157B9-2902-4364-BC6B-0690E330AA96}" type="pres">
      <dgm:prSet presAssocID="{45BAB78E-EC22-49AD-8D3E-9BE4985B86D6}" presName="imgShp" presStyleLbl="fgImgPlace1" presStyleIdx="2" presStyleCnt="4" custLinFactNeighborX="-84357" custLinFactNeighborY="57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06D16E-AAFA-495D-9AF7-680AE604C67C}" type="pres">
      <dgm:prSet presAssocID="{45BAB78E-EC22-49AD-8D3E-9BE4985B86D6}" presName="txShp" presStyleLbl="node1" presStyleIdx="2" presStyleCnt="4">
        <dgm:presLayoutVars>
          <dgm:bulletEnabled val="1"/>
        </dgm:presLayoutVars>
      </dgm:prSet>
      <dgm:spPr/>
    </dgm:pt>
    <dgm:pt modelId="{AE56E5E6-F807-426F-85B8-C4A2BA69E92A}" type="pres">
      <dgm:prSet presAssocID="{8ED3D56E-46AC-4C49-9165-270C0A0EDD9F}" presName="spacing" presStyleCnt="0"/>
      <dgm:spPr/>
    </dgm:pt>
    <dgm:pt modelId="{D1E5F63D-7F05-45C0-8E86-3B25A8DA8A4C}" type="pres">
      <dgm:prSet presAssocID="{9ED9625C-2BA4-419D-BEE9-B5E0F4306F6D}" presName="composite" presStyleCnt="0"/>
      <dgm:spPr/>
    </dgm:pt>
    <dgm:pt modelId="{EFFA3D8C-9C3F-42E8-99E5-0E993EB68C44}" type="pres">
      <dgm:prSet presAssocID="{9ED9625C-2BA4-419D-BEE9-B5E0F4306F6D}" presName="imgShp" presStyleLbl="fgImgPlace1" presStyleIdx="3" presStyleCnt="4" custLinFactNeighborX="-84357" custLinFactNeighborY="53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4ED2E-51AE-4607-8ADE-E2E63E7C7C56}" type="pres">
      <dgm:prSet presAssocID="{9ED9625C-2BA4-419D-BEE9-B5E0F4306F6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A808F5B-9E82-4C77-8A5C-4757E6782614}" srcId="{F6834BEA-D3ED-42A6-A3BE-E27E6D050E0D}" destId="{9ED9625C-2BA4-419D-BEE9-B5E0F4306F6D}" srcOrd="3" destOrd="0" parTransId="{3711B4DC-E47B-477B-9A22-76E1008F3B46}" sibTransId="{6497B547-C0F1-4414-B0CC-E547C7EC19CF}"/>
    <dgm:cxn modelId="{93CC576A-630E-45F2-AF07-8016BCB11D44}" type="presOf" srcId="{9ED9625C-2BA4-419D-BEE9-B5E0F4306F6D}" destId="{3FE4ED2E-51AE-4607-8ADE-E2E63E7C7C56}" srcOrd="0" destOrd="0" presId="urn:microsoft.com/office/officeart/2005/8/layout/vList3#1"/>
    <dgm:cxn modelId="{68645474-3DA6-468F-850B-632084013B38}" srcId="{F6834BEA-D3ED-42A6-A3BE-E27E6D050E0D}" destId="{10C2B000-65BC-457E-9529-96C4870B4BB0}" srcOrd="0" destOrd="0" parTransId="{16244D5F-79AF-4BA1-AA0C-2B7410568C88}" sibTransId="{E3A825D6-3014-4B99-9D9A-87C41E414EED}"/>
    <dgm:cxn modelId="{2C5D2C55-B7AF-439B-8ADB-91470351FF9A}" type="presOf" srcId="{10C2B000-65BC-457E-9529-96C4870B4BB0}" destId="{BD3A46BD-BC27-4125-9F05-B34750D736F3}" srcOrd="0" destOrd="0" presId="urn:microsoft.com/office/officeart/2005/8/layout/vList3#1"/>
    <dgm:cxn modelId="{3EA07A81-164E-4B11-895C-463CC9C67A1C}" type="presOf" srcId="{F6834BEA-D3ED-42A6-A3BE-E27E6D050E0D}" destId="{46227F86-AB9E-4B81-B5B1-72A8AEDE8C01}" srcOrd="0" destOrd="0" presId="urn:microsoft.com/office/officeart/2005/8/layout/vList3#1"/>
    <dgm:cxn modelId="{26A02AA6-52B7-1A43-B77B-A81BB84733B6}" type="presOf" srcId="{91F1E4D4-5B3C-1647-9083-F44D5CC1F551}" destId="{825FD9CB-3911-0A49-B7A4-179E4B995652}" srcOrd="0" destOrd="0" presId="urn:microsoft.com/office/officeart/2005/8/layout/vList3#1"/>
    <dgm:cxn modelId="{7768FEC2-3CCD-426F-AC26-271533236001}" type="presOf" srcId="{45BAB78E-EC22-49AD-8D3E-9BE4985B86D6}" destId="{AD06D16E-AAFA-495D-9AF7-680AE604C67C}" srcOrd="0" destOrd="0" presId="urn:microsoft.com/office/officeart/2005/8/layout/vList3#1"/>
    <dgm:cxn modelId="{EE3C7DDD-A706-414F-A010-A6BED5BE6ED7}" srcId="{F6834BEA-D3ED-42A6-A3BE-E27E6D050E0D}" destId="{45BAB78E-EC22-49AD-8D3E-9BE4985B86D6}" srcOrd="2" destOrd="0" parTransId="{0B8730F8-23C0-4723-A201-15821A2D74AB}" sibTransId="{8ED3D56E-46AC-4C49-9165-270C0A0EDD9F}"/>
    <dgm:cxn modelId="{02BE33E4-72CB-1843-ABDF-E97624547D4C}" srcId="{F6834BEA-D3ED-42A6-A3BE-E27E6D050E0D}" destId="{91F1E4D4-5B3C-1647-9083-F44D5CC1F551}" srcOrd="1" destOrd="0" parTransId="{6FF652CF-28CB-F84F-BB27-6CFBCA0A01A8}" sibTransId="{203AFFB8-68C9-B841-965F-740482EB8395}"/>
    <dgm:cxn modelId="{CF44D1ED-6343-4A01-815D-878FF1E7DA0F}" type="presParOf" srcId="{46227F86-AB9E-4B81-B5B1-72A8AEDE8C01}" destId="{8DA2CB4F-12B5-4557-8CEC-D048DAD592CF}" srcOrd="0" destOrd="0" presId="urn:microsoft.com/office/officeart/2005/8/layout/vList3#1"/>
    <dgm:cxn modelId="{F9D14B97-AB5C-4CC9-A6E8-EBF0BC3DBC6C}" type="presParOf" srcId="{8DA2CB4F-12B5-4557-8CEC-D048DAD592CF}" destId="{C1CCE3E9-ADCD-47BE-B6DB-0BEECC012A3D}" srcOrd="0" destOrd="0" presId="urn:microsoft.com/office/officeart/2005/8/layout/vList3#1"/>
    <dgm:cxn modelId="{E288A4F4-117C-4CC9-8434-A1307E734E96}" type="presParOf" srcId="{8DA2CB4F-12B5-4557-8CEC-D048DAD592CF}" destId="{BD3A46BD-BC27-4125-9F05-B34750D736F3}" srcOrd="1" destOrd="0" presId="urn:microsoft.com/office/officeart/2005/8/layout/vList3#1"/>
    <dgm:cxn modelId="{35F92DED-6413-4F8D-8B78-EF14C1E09737}" type="presParOf" srcId="{46227F86-AB9E-4B81-B5B1-72A8AEDE8C01}" destId="{41B9B44D-3062-4E15-B318-442CE68D93DA}" srcOrd="1" destOrd="0" presId="urn:microsoft.com/office/officeart/2005/8/layout/vList3#1"/>
    <dgm:cxn modelId="{3B6E9325-26F9-1A45-B1C6-0582058382B3}" type="presParOf" srcId="{46227F86-AB9E-4B81-B5B1-72A8AEDE8C01}" destId="{7594352A-CA98-7943-9962-749B83C45ACF}" srcOrd="2" destOrd="0" presId="urn:microsoft.com/office/officeart/2005/8/layout/vList3#1"/>
    <dgm:cxn modelId="{F8DD478B-8A62-994E-BAA5-214FA175D811}" type="presParOf" srcId="{7594352A-CA98-7943-9962-749B83C45ACF}" destId="{05604570-463A-5546-8E5D-985BD1143B08}" srcOrd="0" destOrd="0" presId="urn:microsoft.com/office/officeart/2005/8/layout/vList3#1"/>
    <dgm:cxn modelId="{BC0E2611-A5D3-4A41-B7E7-6C1AF06A0357}" type="presParOf" srcId="{7594352A-CA98-7943-9962-749B83C45ACF}" destId="{825FD9CB-3911-0A49-B7A4-179E4B995652}" srcOrd="1" destOrd="0" presId="urn:microsoft.com/office/officeart/2005/8/layout/vList3#1"/>
    <dgm:cxn modelId="{F5115D46-EE7B-4C41-AF87-C669A2801A40}" type="presParOf" srcId="{46227F86-AB9E-4B81-B5B1-72A8AEDE8C01}" destId="{7EF8181D-036C-5945-AFAD-F1044477E8C2}" srcOrd="3" destOrd="0" presId="urn:microsoft.com/office/officeart/2005/8/layout/vList3#1"/>
    <dgm:cxn modelId="{9CDBC576-2585-47A5-AFC6-71A323FC6094}" type="presParOf" srcId="{46227F86-AB9E-4B81-B5B1-72A8AEDE8C01}" destId="{F709969B-6BEC-469E-9758-0A8E9050E46C}" srcOrd="4" destOrd="0" presId="urn:microsoft.com/office/officeart/2005/8/layout/vList3#1"/>
    <dgm:cxn modelId="{C136BBF0-5D65-48AB-8353-C2C230A405A2}" type="presParOf" srcId="{F709969B-6BEC-469E-9758-0A8E9050E46C}" destId="{71C157B9-2902-4364-BC6B-0690E330AA96}" srcOrd="0" destOrd="0" presId="urn:microsoft.com/office/officeart/2005/8/layout/vList3#1"/>
    <dgm:cxn modelId="{372DB9F3-793C-4A1F-8CAD-73DA67F1F0E8}" type="presParOf" srcId="{F709969B-6BEC-469E-9758-0A8E9050E46C}" destId="{AD06D16E-AAFA-495D-9AF7-680AE604C67C}" srcOrd="1" destOrd="0" presId="urn:microsoft.com/office/officeart/2005/8/layout/vList3#1"/>
    <dgm:cxn modelId="{80669817-EDE7-4BC8-B413-61F8CBDECD2F}" type="presParOf" srcId="{46227F86-AB9E-4B81-B5B1-72A8AEDE8C01}" destId="{AE56E5E6-F807-426F-85B8-C4A2BA69E92A}" srcOrd="5" destOrd="0" presId="urn:microsoft.com/office/officeart/2005/8/layout/vList3#1"/>
    <dgm:cxn modelId="{456568B3-CE1B-4C55-BB50-CB431DF77A4D}" type="presParOf" srcId="{46227F86-AB9E-4B81-B5B1-72A8AEDE8C01}" destId="{D1E5F63D-7F05-45C0-8E86-3B25A8DA8A4C}" srcOrd="6" destOrd="0" presId="urn:microsoft.com/office/officeart/2005/8/layout/vList3#1"/>
    <dgm:cxn modelId="{79E0300A-AE30-4188-AED0-5D6E164DB862}" type="presParOf" srcId="{D1E5F63D-7F05-45C0-8E86-3B25A8DA8A4C}" destId="{EFFA3D8C-9C3F-42E8-99E5-0E993EB68C44}" srcOrd="0" destOrd="0" presId="urn:microsoft.com/office/officeart/2005/8/layout/vList3#1"/>
    <dgm:cxn modelId="{D98F59F6-ABA0-43F8-A1BF-15A5E8B01779}" type="presParOf" srcId="{D1E5F63D-7F05-45C0-8E86-3B25A8DA8A4C}" destId="{3FE4ED2E-51AE-4607-8ADE-E2E63E7C7C5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34BEA-D3ED-42A6-A3BE-E27E6D050E0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C2B000-65BC-457E-9529-96C4870B4BB0}">
      <dgm:prSet phldrT="[Text]" custT="1"/>
      <dgm:spPr/>
      <dgm:t>
        <a:bodyPr/>
        <a:lstStyle/>
        <a:p>
          <a:pPr algn="l"/>
          <a:r>
            <a:rPr lang="de-DE" sz="2400" dirty="0"/>
            <a:t>Begrüßung und Vorstellung</a:t>
          </a:r>
        </a:p>
      </dgm:t>
    </dgm:pt>
    <dgm:pt modelId="{16244D5F-79AF-4BA1-AA0C-2B7410568C88}" type="par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E3A825D6-3014-4B99-9D9A-87C41E414EED}" type="sib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45BAB78E-EC22-49AD-8D3E-9BE4985B86D6}">
      <dgm:prSet phldrT="[Text]" custT="1"/>
      <dgm:spPr/>
      <dgm:t>
        <a:bodyPr/>
        <a:lstStyle/>
        <a:p>
          <a:pPr algn="l"/>
          <a:r>
            <a:rPr lang="de-DE" sz="2400" dirty="0"/>
            <a:t>Qualifikation und </a:t>
          </a:r>
          <a:r>
            <a:rPr lang="de-DE" sz="2400" dirty="0" err="1"/>
            <a:t>Ligenstruktur</a:t>
          </a:r>
          <a:endParaRPr lang="de-DE" sz="2400" dirty="0"/>
        </a:p>
      </dgm:t>
    </dgm:pt>
    <dgm:pt modelId="{0B8730F8-23C0-4723-A201-15821A2D74AB}" type="par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8ED3D56E-46AC-4C49-9165-270C0A0EDD9F}" type="sib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9ED9625C-2BA4-419D-BEE9-B5E0F4306F6D}">
      <dgm:prSet phldrT="[Text]" custT="1"/>
      <dgm:spPr/>
      <dgm:t>
        <a:bodyPr/>
        <a:lstStyle/>
        <a:p>
          <a:pPr algn="l"/>
          <a:r>
            <a:rPr lang="de-DE" sz="2400" dirty="0"/>
            <a:t>Sonstiges und Verabschiedung</a:t>
          </a:r>
        </a:p>
      </dgm:t>
    </dgm:pt>
    <dgm:pt modelId="{3711B4DC-E47B-477B-9A22-76E1008F3B46}" type="par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6497B547-C0F1-4414-B0CC-E547C7EC19CF}" type="sib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91F1E4D4-5B3C-1647-9083-F44D5CC1F551}">
      <dgm:prSet phldrT="[Text]" custT="1"/>
      <dgm:spPr/>
      <dgm:t>
        <a:bodyPr/>
        <a:lstStyle/>
        <a:p>
          <a:pPr algn="l"/>
          <a:r>
            <a:rPr lang="de-DE" sz="2400" dirty="0"/>
            <a:t>Professionalisierung und Digitalisierung</a:t>
          </a:r>
        </a:p>
      </dgm:t>
    </dgm:pt>
    <dgm:pt modelId="{6FF652CF-28CB-F84F-BB27-6CFBCA0A01A8}" type="parTrans" cxnId="{02BE33E4-72CB-1843-ABDF-E97624547D4C}">
      <dgm:prSet/>
      <dgm:spPr/>
      <dgm:t>
        <a:bodyPr/>
        <a:lstStyle/>
        <a:p>
          <a:endParaRPr lang="en-GB"/>
        </a:p>
      </dgm:t>
    </dgm:pt>
    <dgm:pt modelId="{203AFFB8-68C9-B841-965F-740482EB8395}" type="sibTrans" cxnId="{02BE33E4-72CB-1843-ABDF-E97624547D4C}">
      <dgm:prSet/>
      <dgm:spPr/>
      <dgm:t>
        <a:bodyPr/>
        <a:lstStyle/>
        <a:p>
          <a:endParaRPr lang="en-GB"/>
        </a:p>
      </dgm:t>
    </dgm:pt>
    <dgm:pt modelId="{46227F86-AB9E-4B81-B5B1-72A8AEDE8C01}" type="pres">
      <dgm:prSet presAssocID="{F6834BEA-D3ED-42A6-A3BE-E27E6D050E0D}" presName="linearFlow" presStyleCnt="0">
        <dgm:presLayoutVars>
          <dgm:dir/>
          <dgm:resizeHandles val="exact"/>
        </dgm:presLayoutVars>
      </dgm:prSet>
      <dgm:spPr/>
    </dgm:pt>
    <dgm:pt modelId="{8DA2CB4F-12B5-4557-8CEC-D048DAD592CF}" type="pres">
      <dgm:prSet presAssocID="{10C2B000-65BC-457E-9529-96C4870B4BB0}" presName="composite" presStyleCnt="0"/>
      <dgm:spPr/>
    </dgm:pt>
    <dgm:pt modelId="{C1CCE3E9-ADCD-47BE-B6DB-0BEECC012A3D}" type="pres">
      <dgm:prSet presAssocID="{10C2B000-65BC-457E-9529-96C4870B4BB0}" presName="imgShp" presStyleLbl="fgImgPlace1" presStyleIdx="0" presStyleCnt="4" custLinFactY="-32119" custLinFactNeighborX="-83743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3A46BD-BC27-4125-9F05-B34750D736F3}" type="pres">
      <dgm:prSet presAssocID="{10C2B000-65BC-457E-9529-96C4870B4BB0}" presName="txShp" presStyleLbl="node1" presStyleIdx="0" presStyleCnt="4">
        <dgm:presLayoutVars>
          <dgm:bulletEnabled val="1"/>
        </dgm:presLayoutVars>
      </dgm:prSet>
      <dgm:spPr/>
    </dgm:pt>
    <dgm:pt modelId="{41B9B44D-3062-4E15-B318-442CE68D93DA}" type="pres">
      <dgm:prSet presAssocID="{E3A825D6-3014-4B99-9D9A-87C41E414EED}" presName="spacing" presStyleCnt="0"/>
      <dgm:spPr/>
    </dgm:pt>
    <dgm:pt modelId="{7594352A-CA98-7943-9962-749B83C45ACF}" type="pres">
      <dgm:prSet presAssocID="{91F1E4D4-5B3C-1647-9083-F44D5CC1F551}" presName="composite" presStyleCnt="0"/>
      <dgm:spPr/>
    </dgm:pt>
    <dgm:pt modelId="{05604570-463A-5546-8E5D-985BD1143B08}" type="pres">
      <dgm:prSet presAssocID="{91F1E4D4-5B3C-1647-9083-F44D5CC1F551}" presName="imgShp" presStyleLbl="fgImgPlace1" presStyleIdx="1" presStyleCnt="4" custLinFactNeighborX="-84357" custLinFactNeighborY="-893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5FD9CB-3911-0A49-B7A4-179E4B995652}" type="pres">
      <dgm:prSet presAssocID="{91F1E4D4-5B3C-1647-9083-F44D5CC1F551}" presName="txShp" presStyleLbl="node1" presStyleIdx="1" presStyleCnt="4">
        <dgm:presLayoutVars>
          <dgm:bulletEnabled val="1"/>
        </dgm:presLayoutVars>
      </dgm:prSet>
      <dgm:spPr/>
    </dgm:pt>
    <dgm:pt modelId="{7EF8181D-036C-5945-AFAD-F1044477E8C2}" type="pres">
      <dgm:prSet presAssocID="{203AFFB8-68C9-B841-965F-740482EB8395}" presName="spacing" presStyleCnt="0"/>
      <dgm:spPr/>
    </dgm:pt>
    <dgm:pt modelId="{F709969B-6BEC-469E-9758-0A8E9050E46C}" type="pres">
      <dgm:prSet presAssocID="{45BAB78E-EC22-49AD-8D3E-9BE4985B86D6}" presName="composite" presStyleCnt="0"/>
      <dgm:spPr/>
    </dgm:pt>
    <dgm:pt modelId="{71C157B9-2902-4364-BC6B-0690E330AA96}" type="pres">
      <dgm:prSet presAssocID="{45BAB78E-EC22-49AD-8D3E-9BE4985B86D6}" presName="imgShp" presStyleLbl="fgImgPlace1" presStyleIdx="2" presStyleCnt="4" custLinFactNeighborX="-84357" custLinFactNeighborY="57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06D16E-AAFA-495D-9AF7-680AE604C67C}" type="pres">
      <dgm:prSet presAssocID="{45BAB78E-EC22-49AD-8D3E-9BE4985B86D6}" presName="txShp" presStyleLbl="node1" presStyleIdx="2" presStyleCnt="4">
        <dgm:presLayoutVars>
          <dgm:bulletEnabled val="1"/>
        </dgm:presLayoutVars>
      </dgm:prSet>
      <dgm:spPr/>
    </dgm:pt>
    <dgm:pt modelId="{AE56E5E6-F807-426F-85B8-C4A2BA69E92A}" type="pres">
      <dgm:prSet presAssocID="{8ED3D56E-46AC-4C49-9165-270C0A0EDD9F}" presName="spacing" presStyleCnt="0"/>
      <dgm:spPr/>
    </dgm:pt>
    <dgm:pt modelId="{D1E5F63D-7F05-45C0-8E86-3B25A8DA8A4C}" type="pres">
      <dgm:prSet presAssocID="{9ED9625C-2BA4-419D-BEE9-B5E0F4306F6D}" presName="composite" presStyleCnt="0"/>
      <dgm:spPr/>
    </dgm:pt>
    <dgm:pt modelId="{EFFA3D8C-9C3F-42E8-99E5-0E993EB68C44}" type="pres">
      <dgm:prSet presAssocID="{9ED9625C-2BA4-419D-BEE9-B5E0F4306F6D}" presName="imgShp" presStyleLbl="fgImgPlace1" presStyleIdx="3" presStyleCnt="4" custLinFactNeighborX="-84357" custLinFactNeighborY="-120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4ED2E-51AE-4607-8ADE-E2E63E7C7C56}" type="pres">
      <dgm:prSet presAssocID="{9ED9625C-2BA4-419D-BEE9-B5E0F4306F6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A808F5B-9E82-4C77-8A5C-4757E6782614}" srcId="{F6834BEA-D3ED-42A6-A3BE-E27E6D050E0D}" destId="{9ED9625C-2BA4-419D-BEE9-B5E0F4306F6D}" srcOrd="3" destOrd="0" parTransId="{3711B4DC-E47B-477B-9A22-76E1008F3B46}" sibTransId="{6497B547-C0F1-4414-B0CC-E547C7EC19CF}"/>
    <dgm:cxn modelId="{93CC576A-630E-45F2-AF07-8016BCB11D44}" type="presOf" srcId="{9ED9625C-2BA4-419D-BEE9-B5E0F4306F6D}" destId="{3FE4ED2E-51AE-4607-8ADE-E2E63E7C7C56}" srcOrd="0" destOrd="0" presId="urn:microsoft.com/office/officeart/2005/8/layout/vList3#1"/>
    <dgm:cxn modelId="{68645474-3DA6-468F-850B-632084013B38}" srcId="{F6834BEA-D3ED-42A6-A3BE-E27E6D050E0D}" destId="{10C2B000-65BC-457E-9529-96C4870B4BB0}" srcOrd="0" destOrd="0" parTransId="{16244D5F-79AF-4BA1-AA0C-2B7410568C88}" sibTransId="{E3A825D6-3014-4B99-9D9A-87C41E414EED}"/>
    <dgm:cxn modelId="{2C5D2C55-B7AF-439B-8ADB-91470351FF9A}" type="presOf" srcId="{10C2B000-65BC-457E-9529-96C4870B4BB0}" destId="{BD3A46BD-BC27-4125-9F05-B34750D736F3}" srcOrd="0" destOrd="0" presId="urn:microsoft.com/office/officeart/2005/8/layout/vList3#1"/>
    <dgm:cxn modelId="{3EA07A81-164E-4B11-895C-463CC9C67A1C}" type="presOf" srcId="{F6834BEA-D3ED-42A6-A3BE-E27E6D050E0D}" destId="{46227F86-AB9E-4B81-B5B1-72A8AEDE8C01}" srcOrd="0" destOrd="0" presId="urn:microsoft.com/office/officeart/2005/8/layout/vList3#1"/>
    <dgm:cxn modelId="{26A02AA6-52B7-1A43-B77B-A81BB84733B6}" type="presOf" srcId="{91F1E4D4-5B3C-1647-9083-F44D5CC1F551}" destId="{825FD9CB-3911-0A49-B7A4-179E4B995652}" srcOrd="0" destOrd="0" presId="urn:microsoft.com/office/officeart/2005/8/layout/vList3#1"/>
    <dgm:cxn modelId="{7768FEC2-3CCD-426F-AC26-271533236001}" type="presOf" srcId="{45BAB78E-EC22-49AD-8D3E-9BE4985B86D6}" destId="{AD06D16E-AAFA-495D-9AF7-680AE604C67C}" srcOrd="0" destOrd="0" presId="urn:microsoft.com/office/officeart/2005/8/layout/vList3#1"/>
    <dgm:cxn modelId="{EE3C7DDD-A706-414F-A010-A6BED5BE6ED7}" srcId="{F6834BEA-D3ED-42A6-A3BE-E27E6D050E0D}" destId="{45BAB78E-EC22-49AD-8D3E-9BE4985B86D6}" srcOrd="2" destOrd="0" parTransId="{0B8730F8-23C0-4723-A201-15821A2D74AB}" sibTransId="{8ED3D56E-46AC-4C49-9165-270C0A0EDD9F}"/>
    <dgm:cxn modelId="{02BE33E4-72CB-1843-ABDF-E97624547D4C}" srcId="{F6834BEA-D3ED-42A6-A3BE-E27E6D050E0D}" destId="{91F1E4D4-5B3C-1647-9083-F44D5CC1F551}" srcOrd="1" destOrd="0" parTransId="{6FF652CF-28CB-F84F-BB27-6CFBCA0A01A8}" sibTransId="{203AFFB8-68C9-B841-965F-740482EB8395}"/>
    <dgm:cxn modelId="{CF44D1ED-6343-4A01-815D-878FF1E7DA0F}" type="presParOf" srcId="{46227F86-AB9E-4B81-B5B1-72A8AEDE8C01}" destId="{8DA2CB4F-12B5-4557-8CEC-D048DAD592CF}" srcOrd="0" destOrd="0" presId="urn:microsoft.com/office/officeart/2005/8/layout/vList3#1"/>
    <dgm:cxn modelId="{F9D14B97-AB5C-4CC9-A6E8-EBF0BC3DBC6C}" type="presParOf" srcId="{8DA2CB4F-12B5-4557-8CEC-D048DAD592CF}" destId="{C1CCE3E9-ADCD-47BE-B6DB-0BEECC012A3D}" srcOrd="0" destOrd="0" presId="urn:microsoft.com/office/officeart/2005/8/layout/vList3#1"/>
    <dgm:cxn modelId="{E288A4F4-117C-4CC9-8434-A1307E734E96}" type="presParOf" srcId="{8DA2CB4F-12B5-4557-8CEC-D048DAD592CF}" destId="{BD3A46BD-BC27-4125-9F05-B34750D736F3}" srcOrd="1" destOrd="0" presId="urn:microsoft.com/office/officeart/2005/8/layout/vList3#1"/>
    <dgm:cxn modelId="{35F92DED-6413-4F8D-8B78-EF14C1E09737}" type="presParOf" srcId="{46227F86-AB9E-4B81-B5B1-72A8AEDE8C01}" destId="{41B9B44D-3062-4E15-B318-442CE68D93DA}" srcOrd="1" destOrd="0" presId="urn:microsoft.com/office/officeart/2005/8/layout/vList3#1"/>
    <dgm:cxn modelId="{3B6E9325-26F9-1A45-B1C6-0582058382B3}" type="presParOf" srcId="{46227F86-AB9E-4B81-B5B1-72A8AEDE8C01}" destId="{7594352A-CA98-7943-9962-749B83C45ACF}" srcOrd="2" destOrd="0" presId="urn:microsoft.com/office/officeart/2005/8/layout/vList3#1"/>
    <dgm:cxn modelId="{F8DD478B-8A62-994E-BAA5-214FA175D811}" type="presParOf" srcId="{7594352A-CA98-7943-9962-749B83C45ACF}" destId="{05604570-463A-5546-8E5D-985BD1143B08}" srcOrd="0" destOrd="0" presId="urn:microsoft.com/office/officeart/2005/8/layout/vList3#1"/>
    <dgm:cxn modelId="{BC0E2611-A5D3-4A41-B7E7-6C1AF06A0357}" type="presParOf" srcId="{7594352A-CA98-7943-9962-749B83C45ACF}" destId="{825FD9CB-3911-0A49-B7A4-179E4B995652}" srcOrd="1" destOrd="0" presId="urn:microsoft.com/office/officeart/2005/8/layout/vList3#1"/>
    <dgm:cxn modelId="{F5115D46-EE7B-4C41-AF87-C669A2801A40}" type="presParOf" srcId="{46227F86-AB9E-4B81-B5B1-72A8AEDE8C01}" destId="{7EF8181D-036C-5945-AFAD-F1044477E8C2}" srcOrd="3" destOrd="0" presId="urn:microsoft.com/office/officeart/2005/8/layout/vList3#1"/>
    <dgm:cxn modelId="{9CDBC576-2585-47A5-AFC6-71A323FC6094}" type="presParOf" srcId="{46227F86-AB9E-4B81-B5B1-72A8AEDE8C01}" destId="{F709969B-6BEC-469E-9758-0A8E9050E46C}" srcOrd="4" destOrd="0" presId="urn:microsoft.com/office/officeart/2005/8/layout/vList3#1"/>
    <dgm:cxn modelId="{C136BBF0-5D65-48AB-8353-C2C230A405A2}" type="presParOf" srcId="{F709969B-6BEC-469E-9758-0A8E9050E46C}" destId="{71C157B9-2902-4364-BC6B-0690E330AA96}" srcOrd="0" destOrd="0" presId="urn:microsoft.com/office/officeart/2005/8/layout/vList3#1"/>
    <dgm:cxn modelId="{372DB9F3-793C-4A1F-8CAD-73DA67F1F0E8}" type="presParOf" srcId="{F709969B-6BEC-469E-9758-0A8E9050E46C}" destId="{AD06D16E-AAFA-495D-9AF7-680AE604C67C}" srcOrd="1" destOrd="0" presId="urn:microsoft.com/office/officeart/2005/8/layout/vList3#1"/>
    <dgm:cxn modelId="{80669817-EDE7-4BC8-B413-61F8CBDECD2F}" type="presParOf" srcId="{46227F86-AB9E-4B81-B5B1-72A8AEDE8C01}" destId="{AE56E5E6-F807-426F-85B8-C4A2BA69E92A}" srcOrd="5" destOrd="0" presId="urn:microsoft.com/office/officeart/2005/8/layout/vList3#1"/>
    <dgm:cxn modelId="{456568B3-CE1B-4C55-BB50-CB431DF77A4D}" type="presParOf" srcId="{46227F86-AB9E-4B81-B5B1-72A8AEDE8C01}" destId="{D1E5F63D-7F05-45C0-8E86-3B25A8DA8A4C}" srcOrd="6" destOrd="0" presId="urn:microsoft.com/office/officeart/2005/8/layout/vList3#1"/>
    <dgm:cxn modelId="{79E0300A-AE30-4188-AED0-5D6E164DB862}" type="presParOf" srcId="{D1E5F63D-7F05-45C0-8E86-3B25A8DA8A4C}" destId="{EFFA3D8C-9C3F-42E8-99E5-0E993EB68C44}" srcOrd="0" destOrd="0" presId="urn:microsoft.com/office/officeart/2005/8/layout/vList3#1"/>
    <dgm:cxn modelId="{D98F59F6-ABA0-43F8-A1BF-15A5E8B01779}" type="presParOf" srcId="{D1E5F63D-7F05-45C0-8E86-3B25A8DA8A4C}" destId="{3FE4ED2E-51AE-4607-8ADE-E2E63E7C7C5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34BEA-D3ED-42A6-A3BE-E27E6D050E0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C2B000-65BC-457E-9529-96C4870B4BB0}">
      <dgm:prSet phldrT="[Text]" custT="1"/>
      <dgm:spPr/>
      <dgm:t>
        <a:bodyPr/>
        <a:lstStyle/>
        <a:p>
          <a:pPr algn="l"/>
          <a:r>
            <a:rPr lang="de-DE" sz="2400" dirty="0"/>
            <a:t>Begrüßung und Vorstellung</a:t>
          </a:r>
        </a:p>
      </dgm:t>
    </dgm:pt>
    <dgm:pt modelId="{16244D5F-79AF-4BA1-AA0C-2B7410568C88}" type="par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E3A825D6-3014-4B99-9D9A-87C41E414EED}" type="sib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45BAB78E-EC22-49AD-8D3E-9BE4985B86D6}">
      <dgm:prSet phldrT="[Text]" custT="1"/>
      <dgm:spPr/>
      <dgm:t>
        <a:bodyPr/>
        <a:lstStyle/>
        <a:p>
          <a:pPr algn="l"/>
          <a:r>
            <a:rPr lang="de-DE" sz="2400" dirty="0"/>
            <a:t>Qualifikation und </a:t>
          </a:r>
          <a:r>
            <a:rPr lang="de-DE" sz="2400" dirty="0" err="1"/>
            <a:t>Ligenstruktur</a:t>
          </a:r>
          <a:endParaRPr lang="de-DE" sz="2400" dirty="0"/>
        </a:p>
      </dgm:t>
    </dgm:pt>
    <dgm:pt modelId="{0B8730F8-23C0-4723-A201-15821A2D74AB}" type="par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8ED3D56E-46AC-4C49-9165-270C0A0EDD9F}" type="sib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9ED9625C-2BA4-419D-BEE9-B5E0F4306F6D}">
      <dgm:prSet phldrT="[Text]" custT="1"/>
      <dgm:spPr/>
      <dgm:t>
        <a:bodyPr/>
        <a:lstStyle/>
        <a:p>
          <a:pPr algn="l"/>
          <a:r>
            <a:rPr lang="de-DE" sz="2400" dirty="0"/>
            <a:t>Sonstiges und Verabschiedung</a:t>
          </a:r>
        </a:p>
      </dgm:t>
    </dgm:pt>
    <dgm:pt modelId="{3711B4DC-E47B-477B-9A22-76E1008F3B46}" type="par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6497B547-C0F1-4414-B0CC-E547C7EC19CF}" type="sib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91F1E4D4-5B3C-1647-9083-F44D5CC1F551}">
      <dgm:prSet phldrT="[Text]" custT="1"/>
      <dgm:spPr/>
      <dgm:t>
        <a:bodyPr/>
        <a:lstStyle/>
        <a:p>
          <a:pPr algn="l"/>
          <a:r>
            <a:rPr lang="de-DE" sz="2400" dirty="0"/>
            <a:t>Professionalisierung und Digitalisierung</a:t>
          </a:r>
        </a:p>
      </dgm:t>
    </dgm:pt>
    <dgm:pt modelId="{6FF652CF-28CB-F84F-BB27-6CFBCA0A01A8}" type="parTrans" cxnId="{02BE33E4-72CB-1843-ABDF-E97624547D4C}">
      <dgm:prSet/>
      <dgm:spPr/>
      <dgm:t>
        <a:bodyPr/>
        <a:lstStyle/>
        <a:p>
          <a:endParaRPr lang="en-GB"/>
        </a:p>
      </dgm:t>
    </dgm:pt>
    <dgm:pt modelId="{203AFFB8-68C9-B841-965F-740482EB8395}" type="sibTrans" cxnId="{02BE33E4-72CB-1843-ABDF-E97624547D4C}">
      <dgm:prSet/>
      <dgm:spPr/>
      <dgm:t>
        <a:bodyPr/>
        <a:lstStyle/>
        <a:p>
          <a:endParaRPr lang="en-GB"/>
        </a:p>
      </dgm:t>
    </dgm:pt>
    <dgm:pt modelId="{46227F86-AB9E-4B81-B5B1-72A8AEDE8C01}" type="pres">
      <dgm:prSet presAssocID="{F6834BEA-D3ED-42A6-A3BE-E27E6D050E0D}" presName="linearFlow" presStyleCnt="0">
        <dgm:presLayoutVars>
          <dgm:dir/>
          <dgm:resizeHandles val="exact"/>
        </dgm:presLayoutVars>
      </dgm:prSet>
      <dgm:spPr/>
    </dgm:pt>
    <dgm:pt modelId="{8DA2CB4F-12B5-4557-8CEC-D048DAD592CF}" type="pres">
      <dgm:prSet presAssocID="{10C2B000-65BC-457E-9529-96C4870B4BB0}" presName="composite" presStyleCnt="0"/>
      <dgm:spPr/>
    </dgm:pt>
    <dgm:pt modelId="{C1CCE3E9-ADCD-47BE-B6DB-0BEECC012A3D}" type="pres">
      <dgm:prSet presAssocID="{10C2B000-65BC-457E-9529-96C4870B4BB0}" presName="imgShp" presStyleLbl="fgImgPlace1" presStyleIdx="0" presStyleCnt="4" custLinFactY="-32119" custLinFactNeighborX="-83743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3A46BD-BC27-4125-9F05-B34750D736F3}" type="pres">
      <dgm:prSet presAssocID="{10C2B000-65BC-457E-9529-96C4870B4BB0}" presName="txShp" presStyleLbl="node1" presStyleIdx="0" presStyleCnt="4">
        <dgm:presLayoutVars>
          <dgm:bulletEnabled val="1"/>
        </dgm:presLayoutVars>
      </dgm:prSet>
      <dgm:spPr/>
    </dgm:pt>
    <dgm:pt modelId="{41B9B44D-3062-4E15-B318-442CE68D93DA}" type="pres">
      <dgm:prSet presAssocID="{E3A825D6-3014-4B99-9D9A-87C41E414EED}" presName="spacing" presStyleCnt="0"/>
      <dgm:spPr/>
    </dgm:pt>
    <dgm:pt modelId="{7594352A-CA98-7943-9962-749B83C45ACF}" type="pres">
      <dgm:prSet presAssocID="{91F1E4D4-5B3C-1647-9083-F44D5CC1F551}" presName="composite" presStyleCnt="0"/>
      <dgm:spPr/>
    </dgm:pt>
    <dgm:pt modelId="{05604570-463A-5546-8E5D-985BD1143B08}" type="pres">
      <dgm:prSet presAssocID="{91F1E4D4-5B3C-1647-9083-F44D5CC1F551}" presName="imgShp" presStyleLbl="fgImgPlace1" presStyleIdx="1" presStyleCnt="4" custLinFactNeighborX="-84357" custLinFactNeighborY="-893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5FD9CB-3911-0A49-B7A4-179E4B995652}" type="pres">
      <dgm:prSet presAssocID="{91F1E4D4-5B3C-1647-9083-F44D5CC1F551}" presName="txShp" presStyleLbl="node1" presStyleIdx="1" presStyleCnt="4">
        <dgm:presLayoutVars>
          <dgm:bulletEnabled val="1"/>
        </dgm:presLayoutVars>
      </dgm:prSet>
      <dgm:spPr/>
    </dgm:pt>
    <dgm:pt modelId="{7EF8181D-036C-5945-AFAD-F1044477E8C2}" type="pres">
      <dgm:prSet presAssocID="{203AFFB8-68C9-B841-965F-740482EB8395}" presName="spacing" presStyleCnt="0"/>
      <dgm:spPr/>
    </dgm:pt>
    <dgm:pt modelId="{F709969B-6BEC-469E-9758-0A8E9050E46C}" type="pres">
      <dgm:prSet presAssocID="{45BAB78E-EC22-49AD-8D3E-9BE4985B86D6}" presName="composite" presStyleCnt="0"/>
      <dgm:spPr/>
    </dgm:pt>
    <dgm:pt modelId="{71C157B9-2902-4364-BC6B-0690E330AA96}" type="pres">
      <dgm:prSet presAssocID="{45BAB78E-EC22-49AD-8D3E-9BE4985B86D6}" presName="imgShp" presStyleLbl="fgImgPlace1" presStyleIdx="2" presStyleCnt="4" custLinFactNeighborX="-84357" custLinFactNeighborY="57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06D16E-AAFA-495D-9AF7-680AE604C67C}" type="pres">
      <dgm:prSet presAssocID="{45BAB78E-EC22-49AD-8D3E-9BE4985B86D6}" presName="txShp" presStyleLbl="node1" presStyleIdx="2" presStyleCnt="4">
        <dgm:presLayoutVars>
          <dgm:bulletEnabled val="1"/>
        </dgm:presLayoutVars>
      </dgm:prSet>
      <dgm:spPr/>
    </dgm:pt>
    <dgm:pt modelId="{AE56E5E6-F807-426F-85B8-C4A2BA69E92A}" type="pres">
      <dgm:prSet presAssocID="{8ED3D56E-46AC-4C49-9165-270C0A0EDD9F}" presName="spacing" presStyleCnt="0"/>
      <dgm:spPr/>
    </dgm:pt>
    <dgm:pt modelId="{D1E5F63D-7F05-45C0-8E86-3B25A8DA8A4C}" type="pres">
      <dgm:prSet presAssocID="{9ED9625C-2BA4-419D-BEE9-B5E0F4306F6D}" presName="composite" presStyleCnt="0"/>
      <dgm:spPr/>
    </dgm:pt>
    <dgm:pt modelId="{EFFA3D8C-9C3F-42E8-99E5-0E993EB68C44}" type="pres">
      <dgm:prSet presAssocID="{9ED9625C-2BA4-419D-BEE9-B5E0F4306F6D}" presName="imgShp" presStyleLbl="fgImgPlace1" presStyleIdx="3" presStyleCnt="4" custLinFactNeighborX="-84357" custLinFactNeighborY="-120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4ED2E-51AE-4607-8ADE-E2E63E7C7C56}" type="pres">
      <dgm:prSet presAssocID="{9ED9625C-2BA4-419D-BEE9-B5E0F4306F6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A808F5B-9E82-4C77-8A5C-4757E6782614}" srcId="{F6834BEA-D3ED-42A6-A3BE-E27E6D050E0D}" destId="{9ED9625C-2BA4-419D-BEE9-B5E0F4306F6D}" srcOrd="3" destOrd="0" parTransId="{3711B4DC-E47B-477B-9A22-76E1008F3B46}" sibTransId="{6497B547-C0F1-4414-B0CC-E547C7EC19CF}"/>
    <dgm:cxn modelId="{93CC576A-630E-45F2-AF07-8016BCB11D44}" type="presOf" srcId="{9ED9625C-2BA4-419D-BEE9-B5E0F4306F6D}" destId="{3FE4ED2E-51AE-4607-8ADE-E2E63E7C7C56}" srcOrd="0" destOrd="0" presId="urn:microsoft.com/office/officeart/2005/8/layout/vList3#1"/>
    <dgm:cxn modelId="{68645474-3DA6-468F-850B-632084013B38}" srcId="{F6834BEA-D3ED-42A6-A3BE-E27E6D050E0D}" destId="{10C2B000-65BC-457E-9529-96C4870B4BB0}" srcOrd="0" destOrd="0" parTransId="{16244D5F-79AF-4BA1-AA0C-2B7410568C88}" sibTransId="{E3A825D6-3014-4B99-9D9A-87C41E414EED}"/>
    <dgm:cxn modelId="{2C5D2C55-B7AF-439B-8ADB-91470351FF9A}" type="presOf" srcId="{10C2B000-65BC-457E-9529-96C4870B4BB0}" destId="{BD3A46BD-BC27-4125-9F05-B34750D736F3}" srcOrd="0" destOrd="0" presId="urn:microsoft.com/office/officeart/2005/8/layout/vList3#1"/>
    <dgm:cxn modelId="{3EA07A81-164E-4B11-895C-463CC9C67A1C}" type="presOf" srcId="{F6834BEA-D3ED-42A6-A3BE-E27E6D050E0D}" destId="{46227F86-AB9E-4B81-B5B1-72A8AEDE8C01}" srcOrd="0" destOrd="0" presId="urn:microsoft.com/office/officeart/2005/8/layout/vList3#1"/>
    <dgm:cxn modelId="{26A02AA6-52B7-1A43-B77B-A81BB84733B6}" type="presOf" srcId="{91F1E4D4-5B3C-1647-9083-F44D5CC1F551}" destId="{825FD9CB-3911-0A49-B7A4-179E4B995652}" srcOrd="0" destOrd="0" presId="urn:microsoft.com/office/officeart/2005/8/layout/vList3#1"/>
    <dgm:cxn modelId="{7768FEC2-3CCD-426F-AC26-271533236001}" type="presOf" srcId="{45BAB78E-EC22-49AD-8D3E-9BE4985B86D6}" destId="{AD06D16E-AAFA-495D-9AF7-680AE604C67C}" srcOrd="0" destOrd="0" presId="urn:microsoft.com/office/officeart/2005/8/layout/vList3#1"/>
    <dgm:cxn modelId="{EE3C7DDD-A706-414F-A010-A6BED5BE6ED7}" srcId="{F6834BEA-D3ED-42A6-A3BE-E27E6D050E0D}" destId="{45BAB78E-EC22-49AD-8D3E-9BE4985B86D6}" srcOrd="2" destOrd="0" parTransId="{0B8730F8-23C0-4723-A201-15821A2D74AB}" sibTransId="{8ED3D56E-46AC-4C49-9165-270C0A0EDD9F}"/>
    <dgm:cxn modelId="{02BE33E4-72CB-1843-ABDF-E97624547D4C}" srcId="{F6834BEA-D3ED-42A6-A3BE-E27E6D050E0D}" destId="{91F1E4D4-5B3C-1647-9083-F44D5CC1F551}" srcOrd="1" destOrd="0" parTransId="{6FF652CF-28CB-F84F-BB27-6CFBCA0A01A8}" sibTransId="{203AFFB8-68C9-B841-965F-740482EB8395}"/>
    <dgm:cxn modelId="{CF44D1ED-6343-4A01-815D-878FF1E7DA0F}" type="presParOf" srcId="{46227F86-AB9E-4B81-B5B1-72A8AEDE8C01}" destId="{8DA2CB4F-12B5-4557-8CEC-D048DAD592CF}" srcOrd="0" destOrd="0" presId="urn:microsoft.com/office/officeart/2005/8/layout/vList3#1"/>
    <dgm:cxn modelId="{F9D14B97-AB5C-4CC9-A6E8-EBF0BC3DBC6C}" type="presParOf" srcId="{8DA2CB4F-12B5-4557-8CEC-D048DAD592CF}" destId="{C1CCE3E9-ADCD-47BE-B6DB-0BEECC012A3D}" srcOrd="0" destOrd="0" presId="urn:microsoft.com/office/officeart/2005/8/layout/vList3#1"/>
    <dgm:cxn modelId="{E288A4F4-117C-4CC9-8434-A1307E734E96}" type="presParOf" srcId="{8DA2CB4F-12B5-4557-8CEC-D048DAD592CF}" destId="{BD3A46BD-BC27-4125-9F05-B34750D736F3}" srcOrd="1" destOrd="0" presId="urn:microsoft.com/office/officeart/2005/8/layout/vList3#1"/>
    <dgm:cxn modelId="{35F92DED-6413-4F8D-8B78-EF14C1E09737}" type="presParOf" srcId="{46227F86-AB9E-4B81-B5B1-72A8AEDE8C01}" destId="{41B9B44D-3062-4E15-B318-442CE68D93DA}" srcOrd="1" destOrd="0" presId="urn:microsoft.com/office/officeart/2005/8/layout/vList3#1"/>
    <dgm:cxn modelId="{3B6E9325-26F9-1A45-B1C6-0582058382B3}" type="presParOf" srcId="{46227F86-AB9E-4B81-B5B1-72A8AEDE8C01}" destId="{7594352A-CA98-7943-9962-749B83C45ACF}" srcOrd="2" destOrd="0" presId="urn:microsoft.com/office/officeart/2005/8/layout/vList3#1"/>
    <dgm:cxn modelId="{F8DD478B-8A62-994E-BAA5-214FA175D811}" type="presParOf" srcId="{7594352A-CA98-7943-9962-749B83C45ACF}" destId="{05604570-463A-5546-8E5D-985BD1143B08}" srcOrd="0" destOrd="0" presId="urn:microsoft.com/office/officeart/2005/8/layout/vList3#1"/>
    <dgm:cxn modelId="{BC0E2611-A5D3-4A41-B7E7-6C1AF06A0357}" type="presParOf" srcId="{7594352A-CA98-7943-9962-749B83C45ACF}" destId="{825FD9CB-3911-0A49-B7A4-179E4B995652}" srcOrd="1" destOrd="0" presId="urn:microsoft.com/office/officeart/2005/8/layout/vList3#1"/>
    <dgm:cxn modelId="{F5115D46-EE7B-4C41-AF87-C669A2801A40}" type="presParOf" srcId="{46227F86-AB9E-4B81-B5B1-72A8AEDE8C01}" destId="{7EF8181D-036C-5945-AFAD-F1044477E8C2}" srcOrd="3" destOrd="0" presId="urn:microsoft.com/office/officeart/2005/8/layout/vList3#1"/>
    <dgm:cxn modelId="{9CDBC576-2585-47A5-AFC6-71A323FC6094}" type="presParOf" srcId="{46227F86-AB9E-4B81-B5B1-72A8AEDE8C01}" destId="{F709969B-6BEC-469E-9758-0A8E9050E46C}" srcOrd="4" destOrd="0" presId="urn:microsoft.com/office/officeart/2005/8/layout/vList3#1"/>
    <dgm:cxn modelId="{C136BBF0-5D65-48AB-8353-C2C230A405A2}" type="presParOf" srcId="{F709969B-6BEC-469E-9758-0A8E9050E46C}" destId="{71C157B9-2902-4364-BC6B-0690E330AA96}" srcOrd="0" destOrd="0" presId="urn:microsoft.com/office/officeart/2005/8/layout/vList3#1"/>
    <dgm:cxn modelId="{372DB9F3-793C-4A1F-8CAD-73DA67F1F0E8}" type="presParOf" srcId="{F709969B-6BEC-469E-9758-0A8E9050E46C}" destId="{AD06D16E-AAFA-495D-9AF7-680AE604C67C}" srcOrd="1" destOrd="0" presId="urn:microsoft.com/office/officeart/2005/8/layout/vList3#1"/>
    <dgm:cxn modelId="{80669817-EDE7-4BC8-B413-61F8CBDECD2F}" type="presParOf" srcId="{46227F86-AB9E-4B81-B5B1-72A8AEDE8C01}" destId="{AE56E5E6-F807-426F-85B8-C4A2BA69E92A}" srcOrd="5" destOrd="0" presId="urn:microsoft.com/office/officeart/2005/8/layout/vList3#1"/>
    <dgm:cxn modelId="{456568B3-CE1B-4C55-BB50-CB431DF77A4D}" type="presParOf" srcId="{46227F86-AB9E-4B81-B5B1-72A8AEDE8C01}" destId="{D1E5F63D-7F05-45C0-8E86-3B25A8DA8A4C}" srcOrd="6" destOrd="0" presId="urn:microsoft.com/office/officeart/2005/8/layout/vList3#1"/>
    <dgm:cxn modelId="{79E0300A-AE30-4188-AED0-5D6E164DB862}" type="presParOf" srcId="{D1E5F63D-7F05-45C0-8E86-3B25A8DA8A4C}" destId="{EFFA3D8C-9C3F-42E8-99E5-0E993EB68C44}" srcOrd="0" destOrd="0" presId="urn:microsoft.com/office/officeart/2005/8/layout/vList3#1"/>
    <dgm:cxn modelId="{D98F59F6-ABA0-43F8-A1BF-15A5E8B01779}" type="presParOf" srcId="{D1E5F63D-7F05-45C0-8E86-3B25A8DA8A4C}" destId="{3FE4ED2E-51AE-4607-8ADE-E2E63E7C7C5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46BD-BC27-4125-9F05-B34750D736F3}">
      <dsp:nvSpPr>
        <dsp:cNvPr id="0" name=""/>
        <dsp:cNvSpPr/>
      </dsp:nvSpPr>
      <dsp:spPr>
        <a:xfrm rot="10800000">
          <a:off x="1598597" y="2564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Begrüßung und Vorstellung</a:t>
          </a:r>
        </a:p>
      </dsp:txBody>
      <dsp:txXfrm rot="10800000">
        <a:off x="1782054" y="2564"/>
        <a:ext cx="5434862" cy="733827"/>
      </dsp:txXfrm>
    </dsp:sp>
    <dsp:sp modelId="{C1CCE3E9-ADCD-47BE-B6DB-0BEECC012A3D}">
      <dsp:nvSpPr>
        <dsp:cNvPr id="0" name=""/>
        <dsp:cNvSpPr/>
      </dsp:nvSpPr>
      <dsp:spPr>
        <a:xfrm>
          <a:off x="617154" y="0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FD9CB-3911-0A49-B7A4-179E4B995652}">
      <dsp:nvSpPr>
        <dsp:cNvPr id="0" name=""/>
        <dsp:cNvSpPr/>
      </dsp:nvSpPr>
      <dsp:spPr>
        <a:xfrm rot="10800000">
          <a:off x="1598597" y="955445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Professionalisierung und Digitalisierung</a:t>
          </a:r>
        </a:p>
      </dsp:txBody>
      <dsp:txXfrm rot="10800000">
        <a:off x="1782054" y="955445"/>
        <a:ext cx="5434862" cy="733827"/>
      </dsp:txXfrm>
    </dsp:sp>
    <dsp:sp modelId="{05604570-463A-5546-8E5D-985BD1143B08}">
      <dsp:nvSpPr>
        <dsp:cNvPr id="0" name=""/>
        <dsp:cNvSpPr/>
      </dsp:nvSpPr>
      <dsp:spPr>
        <a:xfrm>
          <a:off x="612648" y="889907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6D16E-AAFA-495D-9AF7-680AE604C67C}">
      <dsp:nvSpPr>
        <dsp:cNvPr id="0" name=""/>
        <dsp:cNvSpPr/>
      </dsp:nvSpPr>
      <dsp:spPr>
        <a:xfrm rot="10800000">
          <a:off x="1598597" y="190832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Qualifikation und </a:t>
          </a:r>
          <a:r>
            <a:rPr lang="de-DE" sz="2400" kern="1200" dirty="0" err="1"/>
            <a:t>Ligenstruktur</a:t>
          </a:r>
          <a:endParaRPr lang="de-DE" sz="2400" kern="1200" dirty="0"/>
        </a:p>
      </dsp:txBody>
      <dsp:txXfrm rot="10800000">
        <a:off x="1782054" y="1908326"/>
        <a:ext cx="5434862" cy="733827"/>
      </dsp:txXfrm>
    </dsp:sp>
    <dsp:sp modelId="{71C157B9-2902-4364-BC6B-0690E330AA96}">
      <dsp:nvSpPr>
        <dsp:cNvPr id="0" name=""/>
        <dsp:cNvSpPr/>
      </dsp:nvSpPr>
      <dsp:spPr>
        <a:xfrm>
          <a:off x="612648" y="1950858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4ED2E-51AE-4607-8ADE-E2E63E7C7C56}">
      <dsp:nvSpPr>
        <dsp:cNvPr id="0" name=""/>
        <dsp:cNvSpPr/>
      </dsp:nvSpPr>
      <dsp:spPr>
        <a:xfrm rot="10800000">
          <a:off x="1598597" y="286120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Sonstiges und Verabschiedung</a:t>
          </a:r>
        </a:p>
      </dsp:txBody>
      <dsp:txXfrm rot="10800000">
        <a:off x="1782054" y="2861206"/>
        <a:ext cx="5434862" cy="733827"/>
      </dsp:txXfrm>
    </dsp:sp>
    <dsp:sp modelId="{EFFA3D8C-9C3F-42E8-99E5-0E993EB68C44}">
      <dsp:nvSpPr>
        <dsp:cNvPr id="0" name=""/>
        <dsp:cNvSpPr/>
      </dsp:nvSpPr>
      <dsp:spPr>
        <a:xfrm>
          <a:off x="612648" y="2772993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46BD-BC27-4125-9F05-B34750D736F3}">
      <dsp:nvSpPr>
        <dsp:cNvPr id="0" name=""/>
        <dsp:cNvSpPr/>
      </dsp:nvSpPr>
      <dsp:spPr>
        <a:xfrm rot="10800000">
          <a:off x="1598597" y="2564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Begrüßung und Vorstellung</a:t>
          </a:r>
        </a:p>
      </dsp:txBody>
      <dsp:txXfrm rot="10800000">
        <a:off x="1782054" y="2564"/>
        <a:ext cx="5434862" cy="733827"/>
      </dsp:txXfrm>
    </dsp:sp>
    <dsp:sp modelId="{C1CCE3E9-ADCD-47BE-B6DB-0BEECC012A3D}">
      <dsp:nvSpPr>
        <dsp:cNvPr id="0" name=""/>
        <dsp:cNvSpPr/>
      </dsp:nvSpPr>
      <dsp:spPr>
        <a:xfrm>
          <a:off x="617154" y="0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FD9CB-3911-0A49-B7A4-179E4B995652}">
      <dsp:nvSpPr>
        <dsp:cNvPr id="0" name=""/>
        <dsp:cNvSpPr/>
      </dsp:nvSpPr>
      <dsp:spPr>
        <a:xfrm rot="10800000">
          <a:off x="1598597" y="955445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Professionalisierung und Digitalisierung</a:t>
          </a:r>
        </a:p>
      </dsp:txBody>
      <dsp:txXfrm rot="10800000">
        <a:off x="1782054" y="955445"/>
        <a:ext cx="5434862" cy="733827"/>
      </dsp:txXfrm>
    </dsp:sp>
    <dsp:sp modelId="{05604570-463A-5546-8E5D-985BD1143B08}">
      <dsp:nvSpPr>
        <dsp:cNvPr id="0" name=""/>
        <dsp:cNvSpPr/>
      </dsp:nvSpPr>
      <dsp:spPr>
        <a:xfrm>
          <a:off x="612648" y="1006864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6D16E-AAFA-495D-9AF7-680AE604C67C}">
      <dsp:nvSpPr>
        <dsp:cNvPr id="0" name=""/>
        <dsp:cNvSpPr/>
      </dsp:nvSpPr>
      <dsp:spPr>
        <a:xfrm rot="10800000">
          <a:off x="1598597" y="190832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Qualifikation und </a:t>
          </a:r>
          <a:r>
            <a:rPr lang="de-DE" sz="2400" kern="1200" dirty="0" err="1"/>
            <a:t>Ligenstruktur</a:t>
          </a:r>
          <a:endParaRPr lang="de-DE" sz="2400" kern="1200" dirty="0"/>
        </a:p>
      </dsp:txBody>
      <dsp:txXfrm rot="10800000">
        <a:off x="1782054" y="1908326"/>
        <a:ext cx="5434862" cy="733827"/>
      </dsp:txXfrm>
    </dsp:sp>
    <dsp:sp modelId="{71C157B9-2902-4364-BC6B-0690E330AA96}">
      <dsp:nvSpPr>
        <dsp:cNvPr id="0" name=""/>
        <dsp:cNvSpPr/>
      </dsp:nvSpPr>
      <dsp:spPr>
        <a:xfrm>
          <a:off x="612648" y="1950858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4ED2E-51AE-4607-8ADE-E2E63E7C7C56}">
      <dsp:nvSpPr>
        <dsp:cNvPr id="0" name=""/>
        <dsp:cNvSpPr/>
      </dsp:nvSpPr>
      <dsp:spPr>
        <a:xfrm rot="10800000">
          <a:off x="1598597" y="286120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Sonstiges und Verabschiedung</a:t>
          </a:r>
        </a:p>
      </dsp:txBody>
      <dsp:txXfrm rot="10800000">
        <a:off x="1782054" y="2861206"/>
        <a:ext cx="5434862" cy="733827"/>
      </dsp:txXfrm>
    </dsp:sp>
    <dsp:sp modelId="{EFFA3D8C-9C3F-42E8-99E5-0E993EB68C44}">
      <dsp:nvSpPr>
        <dsp:cNvPr id="0" name=""/>
        <dsp:cNvSpPr/>
      </dsp:nvSpPr>
      <dsp:spPr>
        <a:xfrm>
          <a:off x="612648" y="2863771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46BD-BC27-4125-9F05-B34750D736F3}">
      <dsp:nvSpPr>
        <dsp:cNvPr id="0" name=""/>
        <dsp:cNvSpPr/>
      </dsp:nvSpPr>
      <dsp:spPr>
        <a:xfrm rot="10800000">
          <a:off x="1598597" y="2564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Begrüßung und Vorstellung</a:t>
          </a:r>
        </a:p>
      </dsp:txBody>
      <dsp:txXfrm rot="10800000">
        <a:off x="1782054" y="2564"/>
        <a:ext cx="5434862" cy="733827"/>
      </dsp:txXfrm>
    </dsp:sp>
    <dsp:sp modelId="{C1CCE3E9-ADCD-47BE-B6DB-0BEECC012A3D}">
      <dsp:nvSpPr>
        <dsp:cNvPr id="0" name=""/>
        <dsp:cNvSpPr/>
      </dsp:nvSpPr>
      <dsp:spPr>
        <a:xfrm>
          <a:off x="617154" y="0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FD9CB-3911-0A49-B7A4-179E4B995652}">
      <dsp:nvSpPr>
        <dsp:cNvPr id="0" name=""/>
        <dsp:cNvSpPr/>
      </dsp:nvSpPr>
      <dsp:spPr>
        <a:xfrm rot="10800000">
          <a:off x="1598597" y="955445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Professionalisierung und Digitalisierung</a:t>
          </a:r>
        </a:p>
      </dsp:txBody>
      <dsp:txXfrm rot="10800000">
        <a:off x="1782054" y="955445"/>
        <a:ext cx="5434862" cy="733827"/>
      </dsp:txXfrm>
    </dsp:sp>
    <dsp:sp modelId="{05604570-463A-5546-8E5D-985BD1143B08}">
      <dsp:nvSpPr>
        <dsp:cNvPr id="0" name=""/>
        <dsp:cNvSpPr/>
      </dsp:nvSpPr>
      <dsp:spPr>
        <a:xfrm>
          <a:off x="612648" y="889907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6D16E-AAFA-495D-9AF7-680AE604C67C}">
      <dsp:nvSpPr>
        <dsp:cNvPr id="0" name=""/>
        <dsp:cNvSpPr/>
      </dsp:nvSpPr>
      <dsp:spPr>
        <a:xfrm rot="10800000">
          <a:off x="1598597" y="190832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Qualifikation und </a:t>
          </a:r>
          <a:r>
            <a:rPr lang="de-DE" sz="2400" kern="1200" dirty="0" err="1"/>
            <a:t>Ligenstruktur</a:t>
          </a:r>
          <a:endParaRPr lang="de-DE" sz="2400" kern="1200" dirty="0"/>
        </a:p>
      </dsp:txBody>
      <dsp:txXfrm rot="10800000">
        <a:off x="1782054" y="1908326"/>
        <a:ext cx="5434862" cy="733827"/>
      </dsp:txXfrm>
    </dsp:sp>
    <dsp:sp modelId="{71C157B9-2902-4364-BC6B-0690E330AA96}">
      <dsp:nvSpPr>
        <dsp:cNvPr id="0" name=""/>
        <dsp:cNvSpPr/>
      </dsp:nvSpPr>
      <dsp:spPr>
        <a:xfrm>
          <a:off x="612648" y="1950858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4ED2E-51AE-4607-8ADE-E2E63E7C7C56}">
      <dsp:nvSpPr>
        <dsp:cNvPr id="0" name=""/>
        <dsp:cNvSpPr/>
      </dsp:nvSpPr>
      <dsp:spPr>
        <a:xfrm rot="10800000">
          <a:off x="1598597" y="286120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Sonstiges und Verabschiedung</a:t>
          </a:r>
        </a:p>
      </dsp:txBody>
      <dsp:txXfrm rot="10800000">
        <a:off x="1782054" y="2861206"/>
        <a:ext cx="5434862" cy="733827"/>
      </dsp:txXfrm>
    </dsp:sp>
    <dsp:sp modelId="{EFFA3D8C-9C3F-42E8-99E5-0E993EB68C44}">
      <dsp:nvSpPr>
        <dsp:cNvPr id="0" name=""/>
        <dsp:cNvSpPr/>
      </dsp:nvSpPr>
      <dsp:spPr>
        <a:xfrm>
          <a:off x="612648" y="2772993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46BD-BC27-4125-9F05-B34750D736F3}">
      <dsp:nvSpPr>
        <dsp:cNvPr id="0" name=""/>
        <dsp:cNvSpPr/>
      </dsp:nvSpPr>
      <dsp:spPr>
        <a:xfrm rot="10800000">
          <a:off x="1598597" y="2564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Begrüßung und Vorstellung</a:t>
          </a:r>
        </a:p>
      </dsp:txBody>
      <dsp:txXfrm rot="10800000">
        <a:off x="1782054" y="2564"/>
        <a:ext cx="5434862" cy="733827"/>
      </dsp:txXfrm>
    </dsp:sp>
    <dsp:sp modelId="{C1CCE3E9-ADCD-47BE-B6DB-0BEECC012A3D}">
      <dsp:nvSpPr>
        <dsp:cNvPr id="0" name=""/>
        <dsp:cNvSpPr/>
      </dsp:nvSpPr>
      <dsp:spPr>
        <a:xfrm>
          <a:off x="617154" y="0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FD9CB-3911-0A49-B7A4-179E4B995652}">
      <dsp:nvSpPr>
        <dsp:cNvPr id="0" name=""/>
        <dsp:cNvSpPr/>
      </dsp:nvSpPr>
      <dsp:spPr>
        <a:xfrm rot="10800000">
          <a:off x="1598597" y="955445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Professionalisierung und Digitalisierung</a:t>
          </a:r>
        </a:p>
      </dsp:txBody>
      <dsp:txXfrm rot="10800000">
        <a:off x="1782054" y="955445"/>
        <a:ext cx="5434862" cy="733827"/>
      </dsp:txXfrm>
    </dsp:sp>
    <dsp:sp modelId="{05604570-463A-5546-8E5D-985BD1143B08}">
      <dsp:nvSpPr>
        <dsp:cNvPr id="0" name=""/>
        <dsp:cNvSpPr/>
      </dsp:nvSpPr>
      <dsp:spPr>
        <a:xfrm>
          <a:off x="612648" y="889907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6D16E-AAFA-495D-9AF7-680AE604C67C}">
      <dsp:nvSpPr>
        <dsp:cNvPr id="0" name=""/>
        <dsp:cNvSpPr/>
      </dsp:nvSpPr>
      <dsp:spPr>
        <a:xfrm rot="10800000">
          <a:off x="1598597" y="190832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Qualifikation und </a:t>
          </a:r>
          <a:r>
            <a:rPr lang="de-DE" sz="2400" kern="1200" dirty="0" err="1"/>
            <a:t>Ligenstruktur</a:t>
          </a:r>
          <a:endParaRPr lang="de-DE" sz="2400" kern="1200" dirty="0"/>
        </a:p>
      </dsp:txBody>
      <dsp:txXfrm rot="10800000">
        <a:off x="1782054" y="1908326"/>
        <a:ext cx="5434862" cy="733827"/>
      </dsp:txXfrm>
    </dsp:sp>
    <dsp:sp modelId="{71C157B9-2902-4364-BC6B-0690E330AA96}">
      <dsp:nvSpPr>
        <dsp:cNvPr id="0" name=""/>
        <dsp:cNvSpPr/>
      </dsp:nvSpPr>
      <dsp:spPr>
        <a:xfrm>
          <a:off x="612648" y="1950858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4ED2E-51AE-4607-8ADE-E2E63E7C7C56}">
      <dsp:nvSpPr>
        <dsp:cNvPr id="0" name=""/>
        <dsp:cNvSpPr/>
      </dsp:nvSpPr>
      <dsp:spPr>
        <a:xfrm rot="10800000">
          <a:off x="1598597" y="286120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Sonstiges und Verabschiedung</a:t>
          </a:r>
        </a:p>
      </dsp:txBody>
      <dsp:txXfrm rot="10800000">
        <a:off x="1782054" y="2861206"/>
        <a:ext cx="5434862" cy="733827"/>
      </dsp:txXfrm>
    </dsp:sp>
    <dsp:sp modelId="{EFFA3D8C-9C3F-42E8-99E5-0E993EB68C44}">
      <dsp:nvSpPr>
        <dsp:cNvPr id="0" name=""/>
        <dsp:cNvSpPr/>
      </dsp:nvSpPr>
      <dsp:spPr>
        <a:xfrm>
          <a:off x="612648" y="2772993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CFD68-9878-4C25-A856-B84440998E50}" type="datetimeFigureOut">
              <a:rPr lang="de-DE" smtClean="0"/>
              <a:pPr/>
              <a:t>22.02.2026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59338"/>
            <a:ext cx="5683250" cy="4605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AE14-548C-480F-8994-D40E49C25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94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0E2307-1E40-4E12-8716-25BFDA8E7013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E5C4C28-BD4B-4892-9A2D-6E19BD753A9A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FAA6B6-10E5-4810-BC9F-DA72D8452E73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18D072-EF12-4AA2-BD71-ABC68B06D0E2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8856D55-EFBE-4F9B-8A5F-09D42CA22A9B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2/22/2026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4038600"/>
            <a:ext cx="6571456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Jugendspielbetrieb M/O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WILLKOMMEN!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Westdeutscher Basketball-Verband e.V.</a:t>
            </a:r>
          </a:p>
        </p:txBody>
      </p:sp>
      <p:pic>
        <p:nvPicPr>
          <p:cNvPr id="1026" name="Picture 2" descr="Z:\Sebastian\Fotos Logos Bilder\a wbv3_4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0321"/>
            <a:ext cx="3456385" cy="358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6066000"/>
            <a:ext cx="2232000" cy="526661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23.02.2026</a:t>
            </a:r>
          </a:p>
        </p:txBody>
      </p:sp>
    </p:spTree>
    <p:extLst>
      <p:ext uri="{BB962C8B-B14F-4D97-AF65-F5344CB8AC3E}">
        <p14:creationId xmlns:p14="http://schemas.microsoft.com/office/powerpoint/2010/main" val="75540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81455-96C7-598F-7921-6327DE3DC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8CC0-E9F2-5E3A-AED7-2251807D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Digitalisierung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5F24-5D62-CD84-D9F2-F5FC5525B6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Stand: </a:t>
            </a:r>
            <a:r>
              <a:rPr lang="de-DE" sz="3200" b="1" dirty="0">
                <a:solidFill>
                  <a:schemeClr val="accent6"/>
                </a:solidFill>
              </a:rPr>
              <a:t>in Umsetzung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Sondierungen abgeschlossen und erste Entwürfe stehen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Umsetzung durch Stefan Deussen (</a:t>
            </a:r>
            <a:r>
              <a:rPr lang="de-DE" sz="3200" dirty="0" err="1">
                <a:solidFill>
                  <a:schemeClr val="accent6"/>
                </a:solidFill>
              </a:rPr>
              <a:t>Uportal</a:t>
            </a:r>
            <a:r>
              <a:rPr lang="de-DE" sz="3200" dirty="0">
                <a:solidFill>
                  <a:schemeClr val="accent6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Arbeiten sind angestoßen; Pilot erfolgreich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Einsatz bereits zur Qualifikation 26/27</a:t>
            </a:r>
          </a:p>
          <a:p>
            <a:pPr>
              <a:buFontTx/>
              <a:buChar char="-"/>
            </a:pPr>
            <a:endParaRPr lang="de-DE" sz="3200" dirty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Wir halten euch auf dem Laufenden!</a:t>
            </a:r>
            <a:endParaRPr lang="en-DE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6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797A9-623B-C035-D1C7-FA3EC9217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ebastian\Fotos Logos Bilder\a wbv3_4c.tif">
            <a:extLst>
              <a:ext uri="{FF2B5EF4-FFF2-40B4-BE49-F238E27FC236}">
                <a16:creationId xmlns:a16="http://schemas.microsoft.com/office/drawing/2014/main" id="{7BE7B77F-A932-41D2-D415-7CFAF22A1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37446" cy="10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91669B4-D7D2-9B0D-6146-0A816C44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2000"/>
            <a:ext cx="8153400" cy="72000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Tagesordnung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1C49739-6020-2929-557D-F08915A351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548000"/>
            <a:ext cx="8153400" cy="4500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800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A3096EF-1BDF-FC28-554D-F851CF7DBED6}"/>
              </a:ext>
            </a:extLst>
          </p:cNvPr>
          <p:cNvGraphicFramePr/>
          <p:nvPr/>
        </p:nvGraphicFramePr>
        <p:xfrm>
          <a:off x="0" y="2541180"/>
          <a:ext cx="8448600" cy="35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782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9203D-CA5C-FCE9-BBFC-37F775538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D376-511B-A263-708E-98D8FFDA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Qualifikation - Problemchen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7E09-B16C-081B-A722-1A66CD4464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relativ kurzfristig -&gt; Terminüberschneidungen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lokale Gruppeneinteilung = weniger Fahrtstrecken, aber für Ballungsgebiete problematisch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Aktualität der Ranglisten</a:t>
            </a:r>
            <a:endParaRPr lang="en-DE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5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B714-A3FB-8321-A55A-1ECCD519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B297-A69C-217A-CDA5-DA69B415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Qualifikation - Lösungen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460A7-E6D2-176F-AD13-A80D2677D7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Meldefrist: </a:t>
            </a:r>
            <a:r>
              <a:rPr lang="de-DE" sz="3200" b="1" dirty="0">
                <a:solidFill>
                  <a:schemeClr val="accent6"/>
                </a:solidFill>
              </a:rPr>
              <a:t>17.04.2026 23:59 (digital)</a:t>
            </a:r>
          </a:p>
          <a:p>
            <a:pPr>
              <a:buFontTx/>
              <a:buChar char="-"/>
            </a:pPr>
            <a:r>
              <a:rPr lang="de-DE" sz="3200" dirty="0" err="1">
                <a:solidFill>
                  <a:schemeClr val="accent6"/>
                </a:solidFill>
              </a:rPr>
              <a:t>Qualitermine</a:t>
            </a:r>
            <a:r>
              <a:rPr lang="de-DE" sz="3200" dirty="0">
                <a:solidFill>
                  <a:schemeClr val="accent6"/>
                </a:solidFill>
              </a:rPr>
              <a:t> einheitlich für alle (M/W/O): </a:t>
            </a:r>
          </a:p>
          <a:p>
            <a:pPr>
              <a:buFontTx/>
              <a:buChar char="-"/>
            </a:pPr>
            <a:r>
              <a:rPr lang="de-DE" sz="3200" b="1" dirty="0">
                <a:solidFill>
                  <a:schemeClr val="accent6"/>
                </a:solidFill>
              </a:rPr>
              <a:t>30./31.05.2026 und 13./14.06.2026 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aktualisierter RTP für die Jugend steht bereit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Gruppeneinteilung (3er Gruppen) nach Rangliste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Aktualität der Rangliste durch mögl. Digitalisierung</a:t>
            </a:r>
            <a:endParaRPr lang="en-DE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209332-DC8B-9440-88BC-0D5FE9B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6"/>
                </a:solidFill>
              </a:rPr>
              <a:t>Ligenstruktur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98220-FDEC-4046-AA79-BF8EE95720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4000" dirty="0">
                <a:solidFill>
                  <a:schemeClr val="accent6"/>
                </a:solidFill>
              </a:rPr>
              <a:t>Schema siehe Excel</a:t>
            </a:r>
          </a:p>
          <a:p>
            <a:pPr>
              <a:buFontTx/>
              <a:buChar char="-"/>
            </a:pPr>
            <a:r>
              <a:rPr lang="de-DE" sz="4000" dirty="0">
                <a:solidFill>
                  <a:schemeClr val="accent6"/>
                </a:solidFill>
              </a:rPr>
              <a:t>andere Modi wurden geprüft und sind nicht realisierbar</a:t>
            </a:r>
          </a:p>
        </p:txBody>
      </p:sp>
    </p:spTree>
    <p:extLst>
      <p:ext uri="{BB962C8B-B14F-4D97-AF65-F5344CB8AC3E}">
        <p14:creationId xmlns:p14="http://schemas.microsoft.com/office/powerpoint/2010/main" val="329308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6FD5F-85B5-23D1-1A81-7E6E364F6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ebastian\Fotos Logos Bilder\a wbv3_4c.tif">
            <a:extLst>
              <a:ext uri="{FF2B5EF4-FFF2-40B4-BE49-F238E27FC236}">
                <a16:creationId xmlns:a16="http://schemas.microsoft.com/office/drawing/2014/main" id="{360097C9-CBDB-DEC0-CF30-24DF0C7BD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37446" cy="10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816502B-8C24-F122-819B-23D8A88A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2000"/>
            <a:ext cx="8153400" cy="72000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Tagesordnung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033D994-FD58-B795-C5B1-791A823CA5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548000"/>
            <a:ext cx="8153400" cy="4500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800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8E6285D-7FA6-6D1B-57E4-EBDF650F0498}"/>
              </a:ext>
            </a:extLst>
          </p:cNvPr>
          <p:cNvGraphicFramePr/>
          <p:nvPr/>
        </p:nvGraphicFramePr>
        <p:xfrm>
          <a:off x="0" y="2541180"/>
          <a:ext cx="8448600" cy="35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79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5F318-15A4-409B-1FB9-65574195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A6A874-F8EE-619B-5C36-93117CCC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Sonstiges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1A4578-618A-FF6E-99DB-7405DCD20E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>
                <a:solidFill>
                  <a:schemeClr val="accent6"/>
                </a:solidFill>
              </a:rPr>
              <a:t>- Hier sprechen wir über eure Themen</a:t>
            </a:r>
          </a:p>
        </p:txBody>
      </p:sp>
    </p:spTree>
    <p:extLst>
      <p:ext uri="{BB962C8B-B14F-4D97-AF65-F5344CB8AC3E}">
        <p14:creationId xmlns:p14="http://schemas.microsoft.com/office/powerpoint/2010/main" val="214986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CFA31-FA66-4904-CE4B-9F5B28ADB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385AB-9BEA-0F79-9814-10238E07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Verabschiedung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D06596-C4E3-0407-E899-E0E6DDF8E4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>
                <a:solidFill>
                  <a:schemeClr val="accent6"/>
                </a:solidFill>
              </a:rPr>
              <a:t>- Danke für eure Aufmerksamkeit und </a:t>
            </a:r>
            <a:r>
              <a:rPr lang="de-DE" sz="4000">
                <a:solidFill>
                  <a:schemeClr val="accent6"/>
                </a:solidFill>
              </a:rPr>
              <a:t>bleibt gesund!</a:t>
            </a:r>
            <a:endParaRPr lang="de-DE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2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ebastian\Fotos Logos Bilder\a wbv3_4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37446" cy="10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2648" y="432000"/>
            <a:ext cx="8153400" cy="72000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Tagesordnung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548000"/>
            <a:ext cx="8153400" cy="4500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800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867323642"/>
              </p:ext>
            </p:extLst>
          </p:nvPr>
        </p:nvGraphicFramePr>
        <p:xfrm>
          <a:off x="0" y="2541180"/>
          <a:ext cx="8448600" cy="35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373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33DB-0594-31AE-20AE-5272E105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Begrüßung und Vorstellung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00FA-5433-3F8B-6ACF-602EF1341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Ein kurzes Grußwort an unsere Ehrengäste …</a:t>
            </a:r>
          </a:p>
          <a:p>
            <a:pPr marL="0" indent="0">
              <a:buNone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… und die Vorstellung der AG</a:t>
            </a:r>
          </a:p>
          <a:p>
            <a:pPr marL="0" indent="0">
              <a:buNone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en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7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FE324-DCE3-2B98-E3EB-8C3F967EE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ebastian\Fotos Logos Bilder\a wbv3_4c.tif">
            <a:extLst>
              <a:ext uri="{FF2B5EF4-FFF2-40B4-BE49-F238E27FC236}">
                <a16:creationId xmlns:a16="http://schemas.microsoft.com/office/drawing/2014/main" id="{6B183690-B4D5-1452-AE84-A4C7D6D8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37446" cy="10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2BA00F5-C3FC-3E98-9A60-C7B041CB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2000"/>
            <a:ext cx="8153400" cy="72000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Tagesordnung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1A9E438-27F6-C52D-B34F-6BD1D64B4F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548000"/>
            <a:ext cx="8153400" cy="4500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800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9AB5D87-487C-0D46-45CF-D2D96A8E0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945911"/>
              </p:ext>
            </p:extLst>
          </p:nvPr>
        </p:nvGraphicFramePr>
        <p:xfrm>
          <a:off x="0" y="2541180"/>
          <a:ext cx="8448600" cy="35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445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33DB-0594-31AE-20AE-5272E105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Professionalisierung - KG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00FA-5433-3F8B-6ACF-602EF1341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Häufiges Problem: KG zu schlecht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Erfahrungen aus dem Seniorenbereich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durch das Einführen der Lizenzen deutlich bessere KG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für die höchsten Jugendligen (ab AK U14 aufwärts)</a:t>
            </a:r>
          </a:p>
        </p:txBody>
      </p:sp>
    </p:spTree>
    <p:extLst>
      <p:ext uri="{BB962C8B-B14F-4D97-AF65-F5344CB8AC3E}">
        <p14:creationId xmlns:p14="http://schemas.microsoft.com/office/powerpoint/2010/main" val="100105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DBBF0-FCEF-792A-50B2-196AAC6E5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1C17-E946-257C-5E95-49412B2F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Professionalisierung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71F9-E252-969F-DE94-98BEF13C09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Fahrplan:</a:t>
            </a: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- bei TOP4: min. 2 Lizenzen</a:t>
            </a: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DA9BF7C-2098-9207-76CF-F99A5B4AF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06410"/>
              </p:ext>
            </p:extLst>
          </p:nvPr>
        </p:nvGraphicFramePr>
        <p:xfrm>
          <a:off x="612648" y="2396461"/>
          <a:ext cx="8153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58084683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110117972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302633434"/>
                    </a:ext>
                  </a:extLst>
                </a:gridCol>
              </a:tblGrid>
              <a:tr h="375388">
                <a:tc>
                  <a:txBody>
                    <a:bodyPr/>
                    <a:lstStyle/>
                    <a:p>
                      <a:r>
                        <a:rPr lang="de-DE" sz="3200" dirty="0"/>
                        <a:t>Saison 26/27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Saison 27/28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Saison 28/29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1751"/>
                  </a:ext>
                </a:extLst>
              </a:tr>
              <a:tr h="375388">
                <a:tc>
                  <a:txBody>
                    <a:bodyPr/>
                    <a:lstStyle/>
                    <a:p>
                      <a:r>
                        <a:rPr lang="de-DE" sz="3200" b="0" dirty="0">
                          <a:solidFill>
                            <a:schemeClr val="accent6"/>
                          </a:solidFill>
                        </a:rPr>
                        <a:t>JRL: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JRL: 2</a:t>
                      </a:r>
                    </a:p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JOL: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JRL: 2</a:t>
                      </a:r>
                    </a:p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JOL: 2</a:t>
                      </a:r>
                    </a:p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JLL: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0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6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C3733-98BF-8B32-064F-7754C7E3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C9A-BEA4-3FFA-DEF0-7A9AD8B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Professionalisierung - Verein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A059-B31A-7F7B-450A-14E86CBBBF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Problem: Verantwortlichkeiten nicht korrekt angegeben -&gt; schlechte Erreichbarkeit/Kommunikation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Kontaktdaten sollten aktuell sein (Tel. + Mail)</a:t>
            </a:r>
          </a:p>
          <a:p>
            <a:pPr>
              <a:buFontTx/>
              <a:buChar char="-"/>
            </a:pPr>
            <a:r>
              <a:rPr lang="de-DE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teamSL</a:t>
            </a: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lässt die Angabe verschiedener Funktionen zu (Beispielbild)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es ergibt keinen Sinn, wenn z.B. einer alles bekommt (Überlastung und ggf. „Untergehen“ von wichtigen Infos) </a:t>
            </a:r>
          </a:p>
          <a:p>
            <a:pPr marL="0" indent="0">
              <a:buNone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8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8628F-835F-22BE-E8B9-88ABFAD4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8B73-6E89-FC05-5EAE-AFA6B6EE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Professionalisierung - Mannschaften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3D9DD-40D7-A2E0-6ED4-4726980BD8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Problem: Verantwortlichkeiten nicht korrekt -&gt; schlechte Erreichbarkeit/Kommunikation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Mannschaftsverantwortlicher in </a:t>
            </a:r>
            <a:r>
              <a:rPr lang="de-DE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teamSL</a:t>
            </a: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muss der verantwortliche Trainer sein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Kontaktdaten müssen aktuell sein (Tel. + Mail)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Trainer der JRL müssen 2 Kaderlehrgänge der SpielerInnen besuchen </a:t>
            </a:r>
          </a:p>
          <a:p>
            <a:pPr marL="0" indent="0">
              <a:buNone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33DB-0594-31AE-20AE-5272E105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Digitalisierung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00FA-5433-3F8B-6ACF-602EF1341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Idee: Meldeportal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Vereine nehmen Meldungen dort vor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Kreise laden dort ihre Abschlusstabellen hoch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System erfasst die WBV-Ligen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automatisches Erzeugen von Ranglisten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weniger Fehler </a:t>
            </a:r>
            <a:endParaRPr lang="en-DE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9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23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BF0000"/>
      </a:accent1>
      <a:accent2>
        <a:srgbClr val="00843C"/>
      </a:accent2>
      <a:accent3>
        <a:srgbClr val="00B050"/>
      </a:accent3>
      <a:accent4>
        <a:srgbClr val="21272D"/>
      </a:accent4>
      <a:accent5>
        <a:srgbClr val="21272D"/>
      </a:accent5>
      <a:accent6>
        <a:srgbClr val="21272D"/>
      </a:accent6>
      <a:hlink>
        <a:srgbClr val="21272D"/>
      </a:hlink>
      <a:folHlink>
        <a:srgbClr val="21272D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415</Words>
  <Application>Microsoft Office PowerPoint</Application>
  <PresentationFormat>Bildschirmpräsentation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Galathea</vt:lpstr>
      <vt:lpstr>       AG Jugendspielbetrieb M/O WILLKOMMEN!</vt:lpstr>
      <vt:lpstr>Tagesordnung</vt:lpstr>
      <vt:lpstr>Begrüßung und Vorstellung</vt:lpstr>
      <vt:lpstr>Tagesordnung</vt:lpstr>
      <vt:lpstr>Professionalisierung - KG</vt:lpstr>
      <vt:lpstr>Professionalisierung</vt:lpstr>
      <vt:lpstr>Professionalisierung - Verein</vt:lpstr>
      <vt:lpstr>Professionalisierung - Mannschaften</vt:lpstr>
      <vt:lpstr>Digitalisierung</vt:lpstr>
      <vt:lpstr>Digitalisierung</vt:lpstr>
      <vt:lpstr>Tagesordnung</vt:lpstr>
      <vt:lpstr>Qualifikation - Problemchen</vt:lpstr>
      <vt:lpstr>Qualifikation - Lösungen</vt:lpstr>
      <vt:lpstr>Ligenstruktur</vt:lpstr>
      <vt:lpstr>Tagesordnung</vt:lpstr>
      <vt:lpstr>Sonstiges</vt:lpstr>
      <vt:lpstr>Verabschiedung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Regionalkonferenz Oktober/November 2017</dc:title>
  <dc:creator>WBV</dc:creator>
  <cp:lastModifiedBy>Aeneas Eckstein</cp:lastModifiedBy>
  <cp:revision>2</cp:revision>
  <cp:lastPrinted>2019-07-06T20:14:47Z</cp:lastPrinted>
  <dcterms:created xsi:type="dcterms:W3CDTF">2017-09-12T07:15:56Z</dcterms:created>
  <dcterms:modified xsi:type="dcterms:W3CDTF">2026-02-22T21:00:43Z</dcterms:modified>
</cp:coreProperties>
</file>